
<file path=[Content_Types].xml><?xml version="1.0" encoding="utf-8"?>
<Types xmlns="http://schemas.openxmlformats.org/package/2006/content-types">
  <Default Extension="rels" ContentType="application/vnd.openxmlformats-package.relationships+xml"/>
  <Default Extension="xml" ContentType="application/xml"/>
  <Default Extension="vml" ContentType="application/vnd.openxmlformats-officedocument.vmlDrawing"/>
  <Default Extension="fntdata" ContentType="application/x-fontdata"/>
  <Default Extension="bmp" ContentType="image/bmp"/>
  <Default Extension="jpeg" ContentType="image/jpeg"/>
  <Default Extension="png" ContentType="image/png"/>
  <Default Extension="gif" ContentType="image/gif"/>
  <Default Extension="tif" ContentType="image/tif"/>
  <Default Extension="emf" ContentType="image/x-emf"/>
  <Default Extension="wmf" ContentType="image/x-wmf"/>
  <Default Extension="pct" ContentType="image/pct"/>
  <Default Extension="pcx" ContentType="image/pcx"/>
  <Default Extension="tga" ContentType="image/tga"/>
  <Default Extension="svg" ContentType="image/svg+xml"/>
  <Default Extension="avi" ContentType="video/avi"/>
  <Default Extension="wmv" ContentType="video/wmv"/>
  <Default Extension="mpg" ContentType="video/mpeg"/>
  <Default Extension="mpeg" ContentType="video/mpeg"/>
  <Default Extension="mp2" ContentType="video/mpeg"/>
  <Default Extension="mp4" ContentType="video/mpeg"/>
  <Default Extension="wma" ContentType="audio/x-ms-wma"/>
  <Default Extension="mid" ContentType="audio/unknown"/>
  <Default Extension="midi" ContentType="audio/unknown"/>
  <Default Extension="rmi" ContentType="audio/unknown"/>
  <Default Extension="mp3" ContentType="audio/unknown"/>
  <Default Extension="wav" ContentType="audio/wav"/>
  <Default Extension="bin" ContentType="application/vnd.openxmlformats-officedocument.oleObjec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Types>
</file>

<file path=_rels/.rels><?xml version="1.0" encoding="UTF-8" standalone="yes" ?>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sldMasterIdLst>
    <p:sldMasterId id="2147483648" r:id="rId5"/>
  </p:sldMasterIdLst>
  <p:notesMasterIdLst>
    <p:notesMasterId r:id="rId6"/>
  </p:notesMasterIdLst>
  <p:sldIdLst>
    <p:sldId id="260" r:id="rId7"/>
    <p:sldId id="264" r:id="rId8"/>
    <p:sldId id="265" r:id="rId9"/>
    <p:sldId id="263" r:id="rId10"/>
    <p:sldId id="266" r:id="rId11"/>
  </p:sldIdLst>
  <p:sldSz cx="12192000" cy="6858000"/>
  <p:notesSz cx="6858000" cy="9144000"/>
  <p:defaultTextStyle>
    <a:lvl1pPr marL="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1pPr>
    <a:lvl2pPr marL="4572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9pPr>
  </p:defaultTextStyle>
</p:presentation>
</file>

<file path=ppt/presProps.xml><?xml version="1.0" encoding="utf-8"?>
<p:presentationP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prnPr scaleToFitPaper="1"/>
  <p:showPr showNarration="1">
    <p:penClr>
      <a:srgbClr val="0000FF"/>
    </p:penClr>
  </p:showPr>
  <p:extLst>
    <p:ext uri="smNativeData">
      <pr:smAppRevision xmlns:pr="smNativeData" xmlns="smNativeData" dt="1655911783" val="1046" revOS="4"/>
      <pr:smFileRevision xmlns:pr="smNativeData" xmlns="smNativeData" dt="1655911783" val="101"/>
      <pr:guideOptions xmlns:pr="smNativeData" xmlns="smNativeData" dt="1655911783" snapToBorders="1"/>
    </p:ext>
  </p:extLst>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slideViewPr>
    <p:cSldViewPr snapToGrid="0">
      <p:cViewPr varScale="1">
        <p:scale>
          <a:sx n="86" d="100"/>
          <a:sy n="86" d="100"/>
        </p:scale>
        <p:origin x="445" y="217"/>
      </p:cViewPr>
    </p:cSldViewPr>
  </p:slideViewPr>
  <p:outlineViewPr>
    <p:cViewPr>
      <p:scale>
        <a:sx n="33" d="100"/>
        <a:sy n="33" d="100"/>
      </p:scale>
      <p:origin x="0" y="0"/>
    </p:cViewPr>
  </p:outlineViewPr>
  <p:sorterViewPr>
    <p:cViewPr>
      <p:scale>
        <a:sx n="16" d="100"/>
        <a:sy n="16" d="100"/>
      </p:scale>
      <p:origin x="0" y="0"/>
    </p:cViewPr>
  </p:sorterViewPr>
  <p:notesViewPr>
    <p:cSldViewPr snapToGrid="0">
      <p:cViewPr>
        <p:scale>
          <a:sx n="86" d="100"/>
          <a:sy n="86" d="100"/>
        </p:scale>
        <p:origin x="445" y="217"/>
      </p:cViewPr>
    </p:cSldViewPr>
  </p:notesViewPr>
  <p:gridSpacing cx="78028800" cy="78028800"/>
</p:viewPr>
</file>

<file path=ppt/_rels/presentation.xml.rels><?xml version="1.0" encoding="UTF-8" standalone="yes" ?>
<Relationships xmlns="http://schemas.openxmlformats.org/package/2006/relationships"><Relationship Id="rId1" Type="http://schemas.openxmlformats.org/officeDocument/2006/relationships/theme" Target="theme/theme1.xml"/><Relationship Id="rId2" Type="http://schemas.openxmlformats.org/officeDocument/2006/relationships/tableStyles" Target="tableStyles.xml"/><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s>
</file>

<file path=ppt/notesMasters/_rels/notesMaster1.xml.rels><?xml version="1.0" encoding="UTF-8" standalone="yes" ?>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AAAAAAAAAABIEgAA0AIAABAAAAAmAAAACAAAAD+PAAAAAAAA"/>
              </a:ext>
            </a:extLst>
          </p:cNvSpPr>
          <p:nvPr>
            <p:ph type="hdr" sz="quarter"/>
          </p:nvPr>
        </p:nvSpPr>
        <p:spPr>
          <a:xfrm>
            <a:off x="0" y="0"/>
            <a:ext cx="2971800" cy="457200"/>
          </a:xfrm>
          <a:prstGeom prst="rect">
            <a:avLst/>
          </a:prstGeom>
        </p:spPr>
        <p:txBody>
          <a:bodyPr vert="horz" wrap="square" lIns="91440" tIns="45720" rIns="91440" bIns="45720" numCol="1" spcCol="215900" anchor="t">
            <a:prstTxWarp prst="textNoShape">
              <a:avLst/>
            </a:prstTxWarp>
          </a:bodyPr>
          <a:lstStyle>
            <a:lvl1pPr algn="l">
              <a:defRPr lang="en-us" sz="1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a:p>
            <a:pPr>
              <a:defRPr lang="en-us"/>
            </a:pPr>
          </a:p>
        </p:txBody>
      </p:sp>
      <p:sp>
        <p:nvSpPr>
          <p:cNvPr id="3" name="Date Placeholder 2"/>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AAAAAAtKgAA0AIAABAAAAAmAAAACAAAAD+PAAAAAAAA"/>
              </a:ext>
            </a:extLst>
          </p:cNvSpPr>
          <p:nvPr>
            <p:ph type="dt" idx="1"/>
          </p:nvPr>
        </p:nvSpPr>
        <p:spPr>
          <a:xfrm>
            <a:off x="3884295" y="0"/>
            <a:ext cx="2971800" cy="457200"/>
          </a:xfrm>
          <a:prstGeom prst="rect">
            <a:avLst/>
          </a:prstGeom>
        </p:spPr>
        <p:txBody>
          <a:bodyPr vert="horz" wrap="square" lIns="91440" tIns="45720" rIns="91440" bIns="45720" numCol="1" spcCol="215900" anchor="t">
            <a:prstTxWarp prst="textNoShape">
              <a:avLst/>
            </a:prstTxWarp>
          </a:bodyPr>
          <a:lstStyle>
            <a:lvl1pPr algn="r">
              <a:defRPr lang="en-us" sz="1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a:p>
            <a:pPr>
              <a:defRPr lang="en-us"/>
            </a:pPr>
            <a:r>
              <a:t>*</a:t>
            </a:r>
          </a:p>
        </p:txBody>
      </p:sp>
      <p:sp>
        <p:nvSpPr>
          <p:cNvPr id="4" name="Slide Image Placeholder 3"/>
          <p:cNvSpPr>
            <a:spLocks noGrp="1" noChangeArrowheads="1"/>
            <a:extLst>
              <a:ext uri="smNativeData">
                <pr:smNativeData xmlns:pr="smNativeData" xmlns="smNativeData" val="SMDATA_15_ZzWzYhMAAAAlAAAAZAAAAC0AAAAAkAAAAEgAAACQAAAASAAAAAAAAAABAAAAAAAAAAEAAABQAAAAAAAAAAAA4D8AAAAAAADgPwAAAAAAAOA/AAAAAAAA4D8AAAAAAADgPwAAAAAAAOA/AAAAAAAA4D8AAAAAAADgPwAAAAAAAOA/AAAAAAAA4D8CAAAAjAAAAAAAAAAAAAAAW5vV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CAcAADgEAAAoIwAAUBkAABAAAAAmAAAACAAAAL8PAAD/HwAA"/>
              </a:ext>
            </a:extLst>
          </p:cNvSpPr>
          <p:nvPr>
            <p:ph type="sldImg" idx="2"/>
          </p:nvPr>
        </p:nvSpPr>
        <p:spPr>
          <a:xfrm>
            <a:off x="1143000" y="685800"/>
            <a:ext cx="4572000" cy="3429000"/>
          </a:xfrm>
          <a:prstGeom prst="rect">
            <a:avLst/>
          </a:prstGeom>
          <a:noFill/>
          <a:ln w="12700" cap="flat" cmpd="sng" algn="ctr">
            <a:solidFill>
              <a:srgbClr val="000000"/>
            </a:solidFill>
            <a:prstDash val="solid"/>
            <a:headEnd type="none"/>
            <a:tailEnd type="none"/>
          </a:ln>
        </p:spPr>
        <p:txBody>
          <a:bodyPr vert="horz" wrap="square" lIns="91440" tIns="45720" rIns="91440" bIns="45720" numCol="1" spcCol="215900" anchor="ctr">
            <a:prstTxWarp prst="textNoShape">
              <a:avLst/>
            </a:prstTxWarp>
          </a:bodyPr>
          <a:lstStyle/>
          <a:p>
            <a:pPr>
              <a:defRPr lang="en-us"/>
            </a:pPr>
          </a:p>
          <a:p>
            <a:pPr>
              <a:defRPr lang="en-us"/>
            </a:pPr>
          </a:p>
        </p:txBody>
      </p:sp>
      <p:sp>
        <p:nvSpPr>
          <p:cNvPr id="5" name="Notes Placeholder 4"/>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D8PAAD/HwAA"/>
              </a:ext>
            </a:extLst>
          </p:cNvSpPr>
          <p:nvPr>
            <p:ph type="body" idx="3"/>
          </p:nvPr>
        </p:nvSpPr>
        <p:spPr>
          <a:xfrm>
            <a:off x="685800" y="4343400"/>
            <a:ext cx="5486400" cy="4114800"/>
          </a:xfrm>
          <a:prstGeom prst="rect">
            <a:avLst/>
          </a:prstGeom>
          <a:noFill/>
          <a:ln>
            <a:noFill/>
          </a:ln>
        </p:spPr>
        <p:txBody>
          <a:bodyPr vert="horz" wrap="square" lIns="91440" tIns="45720" rIns="91440" bIns="45720" numCol="1" spcCol="215900" anchor="t">
            <a:prstTxWarp prst="textNoShape">
              <a:avLst/>
            </a:prstTxWarp>
          </a:bodyPr>
          <a:lstStyle/>
          <a:p>
            <a:pPr>
              <a:defRPr lang="en-us"/>
            </a:pPr>
          </a:p>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6" name="Footer Placeholder 5"/>
          <p:cNvSpPr>
            <a:spLocks noGrp="1" noChangeArrowheads="1"/>
            <a:extLst>
              <a:ext uri="smNativeData">
                <pr:smNativeData xmlns:pr="smNativeData" xmlns="smNativeData" val="SMDATA_15_Zz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AAAAAG01AABIEgAAPTgAABAAAAAmAAAACAAAAL+PAAD/HwAA"/>
              </a:ext>
            </a:extLst>
          </p:cNvSpPr>
          <p:nvPr>
            <p:ph type="ftr" sz="quarter" idx="4"/>
          </p:nvPr>
        </p:nvSpPr>
        <p:spPr>
          <a:xfrm>
            <a:off x="0" y="8684895"/>
            <a:ext cx="2971800" cy="457200"/>
          </a:xfrm>
          <a:prstGeom prst="rect">
            <a:avLst/>
          </a:prstGeom>
          <a:noFill/>
          <a:ln>
            <a:noFill/>
          </a:ln>
        </p:spPr>
        <p:txBody>
          <a:bodyPr vert="horz" wrap="square" lIns="91440" tIns="45720" rIns="91440" bIns="45720" numCol="1" spcCol="215900" anchor="b">
            <a:prstTxWarp prst="textNoShape">
              <a:avLst/>
            </a:prstTxWarp>
          </a:bodyPr>
          <a:lstStyle>
            <a:lvl1pPr algn="l">
              <a:defRPr lang="en-us" sz="1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a:p>
            <a:pPr>
              <a:defRPr lang="en-us"/>
            </a:pPr>
          </a:p>
        </p:txBody>
      </p:sp>
      <p:sp>
        <p:nvSpPr>
          <p:cNvPr id="7" name="Slide Number Placeholder 6"/>
          <p:cNvSpPr>
            <a:spLocks noGrp="1" noChangeArrowheads="1"/>
            <a:extLst>
              <a:ext uri="smNativeData">
                <pr:smNativeData xmlns:pr="smNativeData" xmlns="smNativeData" val="SMDATA_15_Zz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L+PAAD/HwAA"/>
              </a:ext>
            </a:extLst>
          </p:cNvSpPr>
          <p:nvPr>
            <p:ph type="sldNum" sz="quarter" idx="5"/>
          </p:nvPr>
        </p:nvSpPr>
        <p:spPr>
          <a:xfrm>
            <a:off x="3884295" y="8684895"/>
            <a:ext cx="2971800" cy="457200"/>
          </a:xfrm>
          <a:prstGeom prst="rect">
            <a:avLst/>
          </a:prstGeom>
          <a:noFill/>
          <a:ln>
            <a:noFill/>
          </a:ln>
        </p:spPr>
        <p:txBody>
          <a:bodyPr vert="horz" wrap="square" lIns="91440" tIns="45720" rIns="91440" bIns="45720" numCol="1" spcCol="215900" anchor="b">
            <a:prstTxWarp prst="textNoShape">
              <a:avLst/>
            </a:prstTxWarp>
          </a:bodyPr>
          <a:lstStyle>
            <a:lvl1pPr algn="r">
              <a:defRPr lang="en-us" sz="1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a:p>
            <a:pPr>
              <a:defRPr lang="en-us"/>
            </a:pPr>
            <a:r>
              <a:t>#</a:t>
            </a:r>
          </a:p>
        </p:txBody>
      </p:sp>
    </p:spTree>
  </p:cSld>
  <p:clrMap bg1="lt1" tx1="dk1" bg2="lt2" tx2="dk2" accent1="accent1" accent2="accent2" accent3="accent3" accent4="accent4" accent5="accent5" accent6="accent6" hlink="hlink" folHlink="folHlink"/>
  <p:hf sldNum="0" hdr="0" ftr="0" dt="0"/>
  <p:notesStyle>
    <a:lvl1pPr marL="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1pPr>
    <a:lvl2pPr marL="4572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lang="en-us" sz="1200" b="0" i="0" u="none" strike="noStrike" kern="1" cap="none" spc="0" baseline="0">
        <a:solidFill>
          <a:schemeClr val="tx1"/>
        </a:solidFill>
        <a:effectLst/>
        <a:latin typeface="Calibri" pitchFamily="2" charset="0"/>
        <a:ea typeface="Calibri" pitchFamily="2" charset="0"/>
        <a:cs typeface="Calibri" pitchFamily="2" charset="0"/>
      </a:defRPr>
    </a:lvl9pPr>
  </p:notesStyle>
</p:notesMaster>
</file>

<file path=ppt/notesSlides/_rels/notesSlide1.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Zz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Zz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F39E8-A698-AACF-D647-509A77092005}" type="slidenum">
              <a:t>‹#›</a:t>
            </a:fld>
          </a:p>
        </p:txBody>
      </p:sp>
    </p:spTree>
  </p:cSld>
  <p:clrMapOvr>
    <a:masterClrMapping/>
  </p:clrMapOvr>
</p:notes>
</file>

<file path=ppt/notesSlides/notesSlide2.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Zz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Pf///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Ob///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Zz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ML///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F04A4-EA98-AAF2-D647-1CA74A092049}" type="slidenum">
              <a:t>‹#›</a:t>
            </a:fld>
          </a:p>
        </p:txBody>
      </p:sp>
    </p:spTree>
  </p:cSld>
  <p:clrMapOvr>
    <a:masterClrMapping/>
  </p:clrMapOvr>
</p:notes>
</file>

<file path=ppt/notesSlides/notesSlide3.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Zz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Zz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F6119-5798-AA97-D647-A1C22F0920F4}" type="slidenum">
              <a:t>‹#›</a:t>
            </a:fld>
          </a:p>
        </p:txBody>
      </p:sp>
    </p:spTree>
  </p:cSld>
  <p:clrMapOvr>
    <a:masterClrMapping/>
  </p:clrMapOvr>
</p:notes>
</file>

<file path=ppt/notesSlides/notesSlide4.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Zz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HM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Zz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F3CAF-E198-AACA-D647-179F72092042}" type="slidenum">
              <a:t>‹#›</a:t>
            </a:fld>
          </a:p>
        </p:txBody>
      </p:sp>
    </p:spTree>
  </p:cSld>
  <p:clrMapOvr>
    <a:masterClrMapping/>
  </p:clrMapOvr>
</p:notes>
</file>

<file path=ppt/notesSlides/notesSlide5.xml><?xml version="1.0" encoding="utf-8"?>
<p:notes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showMasterSp="0">
  <p:cSld>
    <p:bg>
      <p:bgPr>
        <a:solidFill>
          <a:schemeClr val="bg1"/>
        </a:solidFill>
        <a:effectLst/>
      </p:bgPr>
    </p:bg>
    <p:spTree>
      <p:nvGrpSpPr>
        <p:cNvPr id="1" name=""/>
        <p:cNvGrpSpPr/>
        <p:nvPr/>
      </p:nvGrpSpPr>
      <p:grpSpPr>
        <a:xfrm>
          <a:off x="0" y="0"/>
          <a:ext cx="0" cy="0"/>
          <a:chOff x="0" y="0"/>
          <a:chExt cx="0" cy="0"/>
        </a:xfrm>
      </p:grpSpPr>
      <p:sp>
        <p:nvSpPr>
          <p:cNvPr id="2" name="Slide Image Placeholder 1"/>
          <p:cNvSpPr>
            <a:spLocks noGrp="1" noChangeArrowheads="1"/>
            <a:extLst>
              <a:ext uri="smNativeData">
                <pr:smNativeData xmlns:pr="smNativeData" xmlns="smNativeData" val="SMDATA_15_ZzWzYhMAAAAlAAAAZAAAAC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B/f38AAAAAA8zMzADAwP8Af39/AAAAAAAAAAAAAAAAAAAAAAAAAAAAIQAAABgAAAAUAAAAWAIAADgEAADYJwAAUBkAABAAAAAmAAAACAAAAAEPAAAAAAAA"/>
              </a:ext>
            </a:extLst>
          </p:cNvSpPr>
          <p:nvPr>
            <p:ph type="sldImg"/>
          </p:nvPr>
        </p:nvSpPr>
        <p:spPr>
          <a:xfrm>
            <a:off x="381000" y="685800"/>
            <a:ext cx="6096000" cy="3429000"/>
          </a:xfrm>
          <a:prstGeom prst="rect">
            <a:avLst/>
          </a:prstGeom>
        </p:spPr>
        <p:txBody>
          <a:bodyPr/>
          <a:lstStyle/>
          <a:p>
            <a:pPr>
              <a:defRPr lang="en-us"/>
            </a:pPr>
          </a:p>
        </p:txBody>
      </p:sp>
      <p:sp>
        <p:nvSpPr>
          <p:cNvPr id="3" name="Text Placeholder 2"/>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OAQAALgaAAD4JQAACDQAABAAAAAmAAAACAAAAAEBAAAAAAAA"/>
              </a:ext>
            </a:extLst>
          </p:cNvSpPr>
          <p:nvPr>
            <p:ph type="body" idx="3"/>
          </p:nvPr>
        </p:nvSpPr>
        <p:spPr>
          <a:xfrm>
            <a:off x="685800" y="4343400"/>
            <a:ext cx="5486400" cy="4114800"/>
          </a:xfrm>
          <a:prstGeom prst="rect">
            <a:avLst/>
          </a:prstGeom>
        </p:spPr>
        <p:txBody>
          <a:bodyPr/>
          <a:lstStyle/>
          <a:p>
            <a:pPr>
              <a:defRPr lang="en-us"/>
            </a:pPr>
          </a:p>
        </p:txBody>
      </p:sp>
      <p:sp>
        <p:nvSpPr>
          <p:cNvPr id="4" name="Slide Number Placeholder 3"/>
          <p:cNvSpPr>
            <a:spLocks noGrp="1" noChangeArrowheads="1"/>
            <a:extLst>
              <a:ext uri="smNativeData">
                <pr:smNativeData xmlns:pr="smNativeData" xmlns="smNativeData" val="SMDATA_15_ZzWzYhMAAAAlAAAAZAAAAA0AAAAAkAAAAEgAAACQAAAASAAAAAAAAAAC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5RcAAG01AAAtKgAAPTgAABAAAAAmAAAACAAAAAEBAAAAAAAA"/>
              </a:ext>
            </a:extLst>
          </p:cNvSpPr>
          <p:nvPr>
            <p:ph type="sldNum" sz="quarter" idx="5"/>
          </p:nvPr>
        </p:nvSpPr>
        <p:spPr>
          <a:xfrm>
            <a:off x="3884295" y="8684895"/>
            <a:ext cx="2971800" cy="457200"/>
          </a:xfrm>
          <a:prstGeom prst="rect">
            <a:avLst/>
          </a:prstGeom>
        </p:spPr>
        <p:txBody>
          <a:bodyPr/>
          <a:lstStyle/>
          <a:p>
            <a:pPr>
              <a:defRPr lang="en-us"/>
            </a:pPr>
            <a:fld id="{75FF35FE-B098-AAC3-D647-46967B092013}" type="slidenum">
              <a:t>‹#›</a:t>
            </a:fld>
          </a:p>
        </p:txBody>
      </p:sp>
    </p:spTree>
  </p:cSld>
  <p:clrMapOvr>
    <a:masterClrMapping/>
  </p:clrMapOvr>
</p:notes>
</file>

<file path=ppt/slideLayouts/_rels/slideLayout1.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itle" preserve="1">
  <p:cSld name="Title Slide">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Zz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wAZ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YAkAAOgGAACgQQAAmBUAABAAAAAmAAAACAAAAIGAAAAAAAAA"/>
              </a:ext>
            </a:extLst>
          </p:cNvSpPr>
          <p:nvPr>
            <p:ph type="ctrTitle"/>
          </p:nvPr>
        </p:nvSpPr>
        <p:spPr>
          <a:xfrm>
            <a:off x="1524000" y="1122680"/>
            <a:ext cx="9144000" cy="2387600"/>
          </a:xfrm>
        </p:spPr>
        <p:txBody>
          <a:bodyPr vert="horz" wrap="square" lIns="91440" tIns="45720" rIns="91440" bIns="45720" numCol="1" spcCol="215900" anchor="b">
            <a:prstTxWarp prst="textNoShape">
              <a:avLst/>
            </a:prstTxWarp>
          </a:bodyPr>
          <a:lstStyle>
            <a:lvl1pPr algn="ctr">
              <a:defRPr lang="en-us" sz="60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r>
              <a:t>Click to edit Master title style</a:t>
            </a:r>
          </a:p>
        </p:txBody>
      </p:sp>
      <p:sp>
        <p:nvSpPr>
          <p:cNvPr id="3" name="Subtitle 2"/>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HRUaXQ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YAkAACkWAACgQQAAWCAAABAAAAAmAAAACAAAAAGAAAAAAAAA"/>
              </a:ext>
            </a:extLst>
          </p:cNvSpPr>
          <p:nvPr>
            <p:ph type="subTitle" idx="1"/>
          </p:nvPr>
        </p:nvSpPr>
        <p:spPr>
          <a:xfrm>
            <a:off x="1524000" y="3602355"/>
            <a:ext cx="9144000" cy="1655445"/>
          </a:xfrm>
        </p:spPr>
        <p:txBody>
          <a:bodyPr/>
          <a:lstStyle>
            <a:lvl1pPr marL="0" indent="0" algn="ctr">
              <a:buNone/>
              <a:defRPr lang="en-us" sz="2400" cap="none"/>
            </a:lvl1pPr>
            <a:lvl2pPr marL="457200" indent="0" algn="ctr">
              <a:buNone/>
              <a:defRPr lang="en-us" sz="2000" cap="none"/>
            </a:lvl2pPr>
            <a:lvl3pPr marL="914400" indent="0" algn="ctr">
              <a:buNone/>
              <a:defRPr lang="en-us" sz="1800" cap="none"/>
            </a:lvl3pPr>
            <a:lvl4pPr marL="1371600" indent="0" algn="ctr">
              <a:buNone/>
              <a:defRPr lang="en-us" sz="1600" cap="none"/>
            </a:lvl4pPr>
            <a:lvl5pPr marL="1828800" indent="0" algn="ctr">
              <a:buNone/>
              <a:defRPr lang="en-us" sz="1600" cap="none"/>
            </a:lvl5pPr>
            <a:lvl6pPr marL="2286000" indent="0" algn="ctr">
              <a:buNone/>
              <a:defRPr lang="en-us" sz="1600" cap="none"/>
            </a:lvl6pPr>
            <a:lvl7pPr marL="2743200" indent="0" algn="ctr">
              <a:buNone/>
              <a:defRPr lang="en-us" sz="1600" cap="none"/>
            </a:lvl7pPr>
            <a:lvl8pPr marL="3200400" indent="0" algn="ctr">
              <a:buNone/>
              <a:defRPr lang="en-us" sz="1600" cap="none"/>
            </a:lvl8pPr>
            <a:lvl9pPr marL="3657600" indent="0" algn="ctr">
              <a:buNone/>
              <a:defRPr lang="en-us" sz="1600" cap="none"/>
            </a:lvl9pPr>
          </a:lstStyle>
          <a:p>
            <a:pPr>
              <a:defRPr lang="en-us"/>
            </a:pPr>
            <a:r>
              <a:t>Click to edit Master subtitle style</a:t>
            </a:r>
          </a:p>
        </p:txBody>
      </p:sp>
      <p:sp>
        <p:nvSpPr>
          <p:cNvPr id="4" name="Date Placeholder 3"/>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L6Fm0o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F63B9-F798-AA95-D647-01C02D092054}" type="datetime1">
              <a:t>1/16/2022</a:t>
            </a:fld>
          </a:p>
        </p:txBody>
      </p:sp>
      <p:sp>
        <p:nvSpPr>
          <p:cNvPr id="5" name="Footer Placeholder 4"/>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F1108-4698-AAE7-D647-B0B25F0920E5}" type="slidenum">
              <a:t>‹#›</a:t>
            </a:fld>
          </a:p>
        </p:txBody>
      </p:sp>
    </p:spTree>
  </p:cSld>
  <p:clrMapOvr>
    <a:masterClrMapping/>
  </p:clrMapOvr>
  <p:hf hdr="0" ftr="0"/>
</p:sldLayout>
</file>

<file path=ppt/slideLayouts/slideLayout10.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vertTx" preserve="1">
  <p:cSld name="Title and Vertical Text">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DYRQAAZwoAABAAAAAmAAAACAAAAAAAAAAAAAAA"/>
              </a:ext>
            </a:extLst>
          </p:cNvSpPr>
          <p:nvPr>
            <p:ph type="title"/>
          </p:nvPr>
        </p:nvSpPr>
        <p:spPr/>
        <p:txBody>
          <a:bodyPr/>
          <a:lstStyle/>
          <a:p>
            <a:pPr>
              <a:defRPr lang="en-us"/>
            </a:pPr>
            <a:r>
              <a:t>Click to edit Master title style</a:t>
            </a:r>
          </a:p>
        </p:txBody>
      </p:sp>
      <p:sp>
        <p:nvSpPr>
          <p:cNvPr id="3" name="Vertical Text Placeholder 2"/>
          <p:cNvSpPr>
            <a:spLocks noGrp="1" noChangeArrowheads="1"/>
            <a:extLst>
              <a:ext uri="smNativeData">
                <pr:smNativeData xmlns:pr="smNativeData" xmlns="smNativeData" val="SMDATA_15_ZzWzYhMAAAAlAAAAZAAAAA0AAAAAkAAAAEgAAACQAAAASAAAAAAAAAAAAAAAAQ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sLAADYRQAAACYAABAAAAAmAAAACAAAAAIAAAAAAAAA"/>
              </a:ext>
            </a:extLst>
          </p:cNvSpPr>
          <p:nvPr>
            <p:ph idx="1"/>
          </p:nvPr>
        </p:nvSpPr>
        <p:spPr/>
        <p:txBody>
          <a:bodyPr vert="vert"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F2F2A-6498-AAD9-D647-928C610920C7}" type="datetime1">
              <a:t>1/16/2022</a:t>
            </a:fld>
          </a:p>
        </p:txBody>
      </p:sp>
      <p:sp>
        <p:nvSpPr>
          <p:cNvPr id="5" name="Footer Placeholder 4"/>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F5445-0B98-AAA2-D647-FDF71A0920A8}" type="slidenum">
              <a:t>‹#›</a:t>
            </a:fld>
          </a:p>
        </p:txBody>
      </p:sp>
    </p:spTree>
  </p:cSld>
  <p:clrMapOvr>
    <a:masterClrMapping/>
  </p:clrMapOvr>
  <p:hf hdr="0" ftr="0"/>
</p:sldLayout>
</file>

<file path=ppt/slideLayouts/slideLayout11.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noChangeArrowheads="1"/>
            <a:extLst>
              <a:ext uri="smNativeData">
                <pr:smNativeData xmlns:pr="smNativeData" xmlns="smNativeData" val="SMDATA_15_ZzWzYhMAAAAlAAAAZAAAAA0AAAAAkAAAAEgAAACQAAAASAAAAAAAAAABAAAAAQ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rDUAAD8CAADYRQAAACYAABAAAAAmAAAACAAAAAMAAAAAAAAA"/>
              </a:ext>
            </a:extLst>
          </p:cNvSpPr>
          <p:nvPr>
            <p:ph type="title"/>
          </p:nvPr>
        </p:nvSpPr>
        <p:spPr>
          <a:xfrm>
            <a:off x="8724900" y="365125"/>
            <a:ext cx="2628900" cy="5812155"/>
          </a:xfrm>
        </p:spPr>
        <p:txBody>
          <a:bodyPr vert="vert" wrap="square" lIns="91440" tIns="45720" rIns="91440" bIns="45720" numCol="1" spcCol="215900" anchor="ctr">
            <a:prstTxWarp prst="textNoShape">
              <a:avLst/>
            </a:prstTxWarp>
          </a:bodyPr>
          <a:lstStyle/>
          <a:p>
            <a:pPr>
              <a:defRPr lang="en-us"/>
            </a:pPr>
            <a:r>
              <a:t>Click to edit Master title style</a:t>
            </a:r>
          </a:p>
        </p:txBody>
      </p:sp>
      <p:sp>
        <p:nvSpPr>
          <p:cNvPr id="3" name="Vertical Text Placeholder 2"/>
          <p:cNvSpPr>
            <a:spLocks noGrp="1" noChangeArrowheads="1"/>
            <a:extLst>
              <a:ext uri="smNativeData">
                <pr:smNativeData xmlns:pr="smNativeData" xmlns="smNativeData" val="SMDATA_15_ZzWzYhMAAAAlAAAAZAAAAA0AAAAAkAAAAEgAAACQAAAASAAAAAAAAAAAAAAAAQ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C8NAAAACYAABAAAAAmAAAACAAAAAMAAAAAAAAA"/>
              </a:ext>
            </a:extLst>
          </p:cNvSpPr>
          <p:nvPr>
            <p:ph idx="1"/>
          </p:nvPr>
        </p:nvSpPr>
        <p:spPr>
          <a:xfrm>
            <a:off x="838200" y="365125"/>
            <a:ext cx="7734300" cy="5812155"/>
          </a:xfrm>
        </p:spPr>
        <p:txBody>
          <a:bodyPr vert="vert"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F7D22-6C98-AA8B-D647-9ADE330920CF}" type="datetime1">
              <a:t>1/16/2022</a:t>
            </a:fld>
          </a:p>
        </p:txBody>
      </p:sp>
      <p:sp>
        <p:nvSpPr>
          <p:cNvPr id="5" name="Footer Placeholder 4"/>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F644E-0098-AA92-D647-F6C72A0920A3}" type="slidenum">
              <a:t>‹#›</a:t>
            </a:fld>
          </a:p>
        </p:txBody>
      </p:sp>
    </p:spTree>
  </p:cSld>
  <p:clrMapOvr>
    <a:masterClrMapping/>
  </p:clrMapOvr>
  <p:hf hdr="0" ftr="0"/>
</p:sldLayout>
</file>

<file path=ppt/slideLayouts/slideLayout2.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obj" preserve="1">
  <p:cSld name="Title and Content">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DYRQAAZwoAABAAAAAmAAAACAAAAAAAAAAAAAAA"/>
              </a:ext>
            </a:extLst>
          </p:cNvSpPr>
          <p:nvPr>
            <p:ph type="title"/>
          </p:nvPr>
        </p:nvSpPr>
        <p:spPr/>
        <p:txBody>
          <a:bodyPr/>
          <a:lstStyle/>
          <a:p>
            <a:pPr>
              <a:defRPr lang="en-us"/>
            </a:pPr>
            <a:r>
              <a:t>Click to edit Master title style</a:t>
            </a:r>
          </a:p>
        </p:txBody>
      </p:sp>
      <p:sp>
        <p:nvSpPr>
          <p:cNvPr id="3" name="Content Placeholder 2"/>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sLAADYRQAAACYAABAAAAAmAAAACAAAAAAAAAAAAAAA"/>
              </a:ext>
            </a:extLst>
          </p:cNvSpPr>
          <p:nvPr>
            <p:ph idx="1"/>
          </p:nvPr>
        </p:nvSpPr>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JgG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F21A7-E998-AAD7-D647-1F826F09204A}" type="datetime1">
              <a:t/>
            </a:fld>
          </a:p>
        </p:txBody>
      </p:sp>
      <p:sp>
        <p:nvSpPr>
          <p:cNvPr id="5" name="Footer Placeholder 4"/>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budAE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F4708-4698-AAB1-D647-B0E4090920E5}" type="slidenum">
              <a:t>4</a:t>
            </a:fld>
          </a:p>
        </p:txBody>
      </p:sp>
    </p:spTree>
  </p:cSld>
  <p:clrMapOvr>
    <a:masterClrMapping/>
  </p:clrMapOvr>
  <p:hf hdr="0" ftr="0"/>
</p:sldLayout>
</file>

<file path=ppt/slideLayouts/slideLayout3.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secHead" preserve="1">
  <p:cSld name="Section Header">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Zz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gUAAIUKAADORQAAERwAABAAAAAmAAAACAAAAIGAAAAAAAAA"/>
              </a:ext>
            </a:extLst>
          </p:cNvSpPr>
          <p:nvPr>
            <p:ph type="title"/>
          </p:nvPr>
        </p:nvSpPr>
        <p:spPr>
          <a:xfrm>
            <a:off x="831850" y="1710055"/>
            <a:ext cx="10515600" cy="2852420"/>
          </a:xfrm>
        </p:spPr>
        <p:txBody>
          <a:bodyPr vert="horz" wrap="square" lIns="91440" tIns="45720" rIns="91440" bIns="45720" numCol="1" spcCol="215900" anchor="b">
            <a:prstTxWarp prst="textNoShape">
              <a:avLst/>
            </a:prstTxWarp>
          </a:bodyPr>
          <a:lstStyle>
            <a:lvl1pPr>
              <a:defRPr lang="en-us" sz="60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r>
              <a:t>Click to edit Master title style</a:t>
            </a:r>
          </a:p>
        </p:txBody>
      </p:sp>
      <p:sp>
        <p:nvSpPr>
          <p:cNvPr id="3" name="Text Placeholder 2"/>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8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HgUAADwcAADORQAAdiUAABAAAAAmAAAACAAAAAGAAAAAAAAA"/>
              </a:ext>
            </a:extLst>
          </p:cNvSpPr>
          <p:nvPr>
            <p:ph idx="1"/>
          </p:nvPr>
        </p:nvSpPr>
        <p:spPr>
          <a:xfrm>
            <a:off x="831850" y="4589780"/>
            <a:ext cx="10515600" cy="1499870"/>
          </a:xfrm>
        </p:spPr>
        <p:txBody>
          <a:bodyPr/>
          <a:lstStyle>
            <a:lvl1pPr marL="0" indent="0">
              <a:buNone/>
              <a:defRPr lang="en-us" sz="2400" cap="none">
                <a:solidFill>
                  <a:srgbClr val="8C8C8C"/>
                </a:solidFill>
              </a:defRPr>
            </a:lvl1pPr>
            <a:lvl2pPr marL="457200" indent="0">
              <a:buNone/>
              <a:defRPr lang="en-us" sz="2000" cap="none">
                <a:solidFill>
                  <a:srgbClr val="8C8C8C"/>
                </a:solidFill>
              </a:defRPr>
            </a:lvl2pPr>
            <a:lvl3pPr marL="914400" indent="0">
              <a:buNone/>
              <a:defRPr lang="en-us" sz="1800" cap="none">
                <a:solidFill>
                  <a:srgbClr val="8C8C8C"/>
                </a:solidFill>
              </a:defRPr>
            </a:lvl3pPr>
            <a:lvl4pPr marL="1371600" indent="0">
              <a:buNone/>
              <a:defRPr lang="en-us" sz="1600" cap="none">
                <a:solidFill>
                  <a:srgbClr val="8C8C8C"/>
                </a:solidFill>
              </a:defRPr>
            </a:lvl4pPr>
            <a:lvl5pPr marL="1828800" indent="0">
              <a:buNone/>
              <a:defRPr lang="en-us" sz="1600" cap="none">
                <a:solidFill>
                  <a:srgbClr val="8C8C8C"/>
                </a:solidFill>
              </a:defRPr>
            </a:lvl5pPr>
            <a:lvl6pPr marL="2286000" indent="0">
              <a:buNone/>
              <a:defRPr lang="en-us" sz="1600" cap="none">
                <a:solidFill>
                  <a:srgbClr val="8C8C8C"/>
                </a:solidFill>
              </a:defRPr>
            </a:lvl6pPr>
            <a:lvl7pPr marL="2743200" indent="0">
              <a:buNone/>
              <a:defRPr lang="en-us" sz="1600" cap="none">
                <a:solidFill>
                  <a:srgbClr val="8C8C8C"/>
                </a:solidFill>
              </a:defRPr>
            </a:lvl7pPr>
            <a:lvl8pPr marL="3200400" indent="0">
              <a:buNone/>
              <a:defRPr lang="en-us" sz="1600" cap="none">
                <a:solidFill>
                  <a:srgbClr val="8C8C8C"/>
                </a:solidFill>
              </a:defRPr>
            </a:lvl8pPr>
            <a:lvl9pPr marL="3657600" indent="0">
              <a:buNone/>
              <a:defRPr lang="en-us" sz="1600" cap="none">
                <a:solidFill>
                  <a:srgbClr val="8C8C8C"/>
                </a:solidFill>
              </a:defRPr>
            </a:lvl9pPr>
          </a:lstStyle>
          <a:p>
            <a:pPr>
              <a:defRPr lang="en-us"/>
            </a:pPr>
            <a:r>
              <a:t>Click to edit Master text styles</a:t>
            </a:r>
          </a:p>
        </p:txBody>
      </p:sp>
      <p:sp>
        <p:nvSpPr>
          <p:cNvPr id="4" name="Date Placeholder 3"/>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F2D0B-4598-AADB-D647-B38E630920E6}" type="datetime1">
              <a:t>1/16/2022</a:t>
            </a:fld>
          </a:p>
        </p:txBody>
      </p:sp>
      <p:sp>
        <p:nvSpPr>
          <p:cNvPr id="5" name="Footer Placeholder 4"/>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6" name="Slide Number Placeholder 5"/>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F456E-2098-AAB3-D647-D6E60B092083}" type="slidenum">
              <a:t>‹#›</a:t>
            </a:fld>
          </a:p>
        </p:txBody>
      </p:sp>
    </p:spTree>
  </p:cSld>
  <p:clrMapOvr>
    <a:masterClrMapping/>
  </p:clrMapOvr>
  <p:hf hdr="0" ftr="0"/>
</p:sldLayout>
</file>

<file path=ppt/slideLayouts/slideLayout4.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woObj" preserve="1">
  <p:cSld name="Two Content">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P7///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DYRQAAZwoAABAAAAAmAAAACAAAAAAAAAAAAAAA"/>
              </a:ext>
            </a:extLst>
          </p:cNvSpPr>
          <p:nvPr>
            <p:ph type="title"/>
          </p:nvPr>
        </p:nvSpPr>
        <p:spPr/>
        <p:txBody>
          <a:bodyPr/>
          <a:lstStyle/>
          <a:p>
            <a:pPr>
              <a:defRPr lang="en-us"/>
            </a:pPr>
            <a:r>
              <a:t>Click to edit Master title style</a:t>
            </a:r>
          </a:p>
        </p:txBody>
      </p:sp>
      <p:sp>
        <p:nvSpPr>
          <p:cNvPr id="3" name="Content Placeholder 2"/>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B4aAI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sLAAAIJQAAACYAABAAAAAmAAAACAAAAAEAAAAAAAAA"/>
              </a:ext>
            </a:extLst>
          </p:cNvSpPr>
          <p:nvPr>
            <p:ph idx="1"/>
          </p:nvPr>
        </p:nvSpPr>
        <p:spPr>
          <a:xfrm>
            <a:off x="838200" y="1825625"/>
            <a:ext cx="5181600" cy="4351655"/>
          </a:xfrm>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Content Placeholder 3"/>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CUAADsLAADYRQAAACYAABAAAAAmAAAACAAAAAEAAAAAAAAA"/>
              </a:ext>
            </a:extLst>
          </p:cNvSpPr>
          <p:nvPr>
            <p:ph idx="2"/>
          </p:nvPr>
        </p:nvSpPr>
        <p:spPr>
          <a:xfrm>
            <a:off x="6172200" y="1825625"/>
            <a:ext cx="5181600" cy="4351655"/>
          </a:xfrm>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5" name="Date Placeholder 4"/>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F510B-4598-AAA7-D647-B3F21F0920E6}" type="datetime1">
              <a:t>1/16/2022</a:t>
            </a:fld>
          </a:p>
        </p:txBody>
      </p:sp>
      <p:sp>
        <p:nvSpPr>
          <p:cNvPr id="6" name="Footer Placeholder 5"/>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7" name="Slide Number Placeholder 6"/>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F39A4-EA98-AACF-D647-1C9A77092049}" type="slidenum">
              <a:t>‹#›</a:t>
            </a:fld>
          </a:p>
        </p:txBody>
      </p:sp>
    </p:spTree>
  </p:cSld>
  <p:clrMapOvr>
    <a:masterClrMapping/>
  </p:clrMapOvr>
  <p:hf hdr="0" ftr="0"/>
</p:sldLayout>
</file>

<file path=ppt/slideLayouts/slideLayout5.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woTxTwoObj" preserve="1">
  <p:cSld name="Comparison">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V0AAY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D8CAADbRQAAZwoAABAAAAAmAAAACAAAAAEAAAAAAAAA"/>
              </a:ext>
            </a:extLst>
          </p:cNvSpPr>
          <p:nvPr>
            <p:ph type="title"/>
          </p:nvPr>
        </p:nvSpPr>
        <p:spPr>
          <a:xfrm>
            <a:off x="840105" y="365125"/>
            <a:ext cx="10515600" cy="1325880"/>
          </a:xfrm>
        </p:spPr>
        <p:txBody>
          <a:bodyPr/>
          <a:lstStyle/>
          <a:p>
            <a:pPr>
              <a:defRPr lang="en-us"/>
            </a:pPr>
            <a:r>
              <a:t>Click to edit Master title style</a:t>
            </a:r>
          </a:p>
        </p:txBody>
      </p:sp>
      <p:sp>
        <p:nvSpPr>
          <p:cNvPr id="3" name="Text Placeholder 2"/>
          <p:cNvSpPr>
            <a:spLocks noGrp="1" noChangeArrowheads="1"/>
            <a:extLst>
              <a:ext uri="smNativeData">
                <pr:smNativeData xmlns:pr="smNativeData" xmlns="smNativeData" val="SMDATA_15_Zz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KaAgg4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FgKAADlJAAAaQ8AABAAAAAmAAAACAAAAIGAAAAAAAAA"/>
              </a:ext>
            </a:extLst>
          </p:cNvSpPr>
          <p:nvPr>
            <p:ph idx="1"/>
          </p:nvPr>
        </p:nvSpPr>
        <p:spPr>
          <a:xfrm>
            <a:off x="840105" y="1681480"/>
            <a:ext cx="5157470" cy="823595"/>
          </a:xfrm>
        </p:spPr>
        <p:txBody>
          <a:bodyPr vert="horz" wrap="square" lIns="91440" tIns="45720" rIns="91440" bIns="45720" numCol="1" spcCol="215900" anchor="b">
            <a:prstTxWarp prst="textNoShape">
              <a:avLst/>
            </a:prstTxWarp>
          </a:bodyPr>
          <a:lstStyle>
            <a:lvl1pPr marL="0" indent="0">
              <a:buNone/>
              <a:defRPr lang="en-us" sz="2400" b="1" cap="none"/>
            </a:lvl1pPr>
            <a:lvl2pPr marL="457200" indent="0">
              <a:buNone/>
              <a:defRPr lang="en-us" sz="2000" b="1" cap="none"/>
            </a:lvl2pPr>
            <a:lvl3pPr marL="914400" indent="0">
              <a:buNone/>
              <a:defRPr lang="en-us" sz="1800" b="1" cap="none"/>
            </a:lvl3pPr>
            <a:lvl4pPr marL="1371600" indent="0">
              <a:buNone/>
              <a:defRPr lang="en-us" sz="1600" b="1" cap="none"/>
            </a:lvl4pPr>
            <a:lvl5pPr marL="1828800" indent="0">
              <a:buNone/>
              <a:defRPr lang="en-us" sz="1600" b="1" cap="none"/>
            </a:lvl5pPr>
            <a:lvl6pPr marL="2286000" indent="0">
              <a:buNone/>
              <a:defRPr lang="en-us" sz="1600" b="1" cap="none"/>
            </a:lvl6pPr>
            <a:lvl7pPr marL="2743200" indent="0">
              <a:buNone/>
              <a:defRPr lang="en-us" sz="1600" b="1" cap="none"/>
            </a:lvl7pPr>
            <a:lvl8pPr marL="3200400" indent="0">
              <a:buNone/>
              <a:defRPr lang="en-us" sz="1600" b="1" cap="none"/>
            </a:lvl8pPr>
            <a:lvl9pPr marL="3657600" indent="0">
              <a:buNone/>
              <a:defRPr lang="en-us" sz="1600" b="1" cap="none"/>
            </a:lvl9pPr>
          </a:lstStyle>
          <a:p>
            <a:pPr>
              <a:defRPr lang="en-us"/>
            </a:pPr>
            <a:r>
              <a:t>Click to edit Master text styles</a:t>
            </a:r>
          </a:p>
        </p:txBody>
      </p:sp>
      <p:sp>
        <p:nvSpPr>
          <p:cNvPr id="4" name="Content Placeholder 3"/>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BQ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GkPAADlJAAAFCYAABAAAAAmAAAACAAAAAEAAAAAAAAA"/>
              </a:ext>
            </a:extLst>
          </p:cNvSpPr>
          <p:nvPr>
            <p:ph idx="2"/>
          </p:nvPr>
        </p:nvSpPr>
        <p:spPr>
          <a:xfrm>
            <a:off x="840105" y="2505075"/>
            <a:ext cx="5157470" cy="3684905"/>
          </a:xfrm>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5" name="Text Placeholder 4"/>
          <p:cNvSpPr>
            <a:spLocks noGrp="1" noChangeArrowheads="1"/>
            <a:extLst>
              <a:ext uri="smNativeData">
                <pr:smNativeData xmlns:pr="smNativeData" xmlns="smNativeData" val="SMDATA_15_Zz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MgXUw4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CUAAFgKAADbRQAAaQ8AABAAAAAmAAAACAAAAIGAAAAAAAAA"/>
              </a:ext>
            </a:extLst>
          </p:cNvSpPr>
          <p:nvPr>
            <p:ph idx="3"/>
          </p:nvPr>
        </p:nvSpPr>
        <p:spPr>
          <a:xfrm>
            <a:off x="6172200" y="1681480"/>
            <a:ext cx="5183505" cy="823595"/>
          </a:xfrm>
        </p:spPr>
        <p:txBody>
          <a:bodyPr vert="horz" wrap="square" lIns="91440" tIns="45720" rIns="91440" bIns="45720" numCol="1" spcCol="215900" anchor="b">
            <a:prstTxWarp prst="textNoShape">
              <a:avLst/>
            </a:prstTxWarp>
          </a:bodyPr>
          <a:lstStyle>
            <a:lvl1pPr marL="0" indent="0">
              <a:buNone/>
              <a:defRPr lang="en-us" sz="2400" b="1" cap="none"/>
            </a:lvl1pPr>
            <a:lvl2pPr marL="457200" indent="0">
              <a:buNone/>
              <a:defRPr lang="en-us" sz="2000" b="1" cap="none"/>
            </a:lvl2pPr>
            <a:lvl3pPr marL="914400" indent="0">
              <a:buNone/>
              <a:defRPr lang="en-us" sz="1800" b="1" cap="none"/>
            </a:lvl3pPr>
            <a:lvl4pPr marL="1371600" indent="0">
              <a:buNone/>
              <a:defRPr lang="en-us" sz="1600" b="1" cap="none"/>
            </a:lvl4pPr>
            <a:lvl5pPr marL="1828800" indent="0">
              <a:buNone/>
              <a:defRPr lang="en-us" sz="1600" b="1" cap="none"/>
            </a:lvl5pPr>
            <a:lvl6pPr marL="2286000" indent="0">
              <a:buNone/>
              <a:defRPr lang="en-us" sz="1600" b="1" cap="none"/>
            </a:lvl6pPr>
            <a:lvl7pPr marL="2743200" indent="0">
              <a:buNone/>
              <a:defRPr lang="en-us" sz="1600" b="1" cap="none"/>
            </a:lvl7pPr>
            <a:lvl8pPr marL="3200400" indent="0">
              <a:buNone/>
              <a:defRPr lang="en-us" sz="1600" b="1" cap="none"/>
            </a:lvl8pPr>
            <a:lvl9pPr marL="3657600" indent="0">
              <a:buNone/>
              <a:defRPr lang="en-us" sz="1600" b="1" cap="none"/>
            </a:lvl9pPr>
          </a:lstStyle>
          <a:p>
            <a:pPr>
              <a:defRPr lang="en-us"/>
            </a:pPr>
            <a:r>
              <a:t>Click to edit Master text styles</a:t>
            </a:r>
          </a:p>
        </p:txBody>
      </p:sp>
      <p:sp>
        <p:nvSpPr>
          <p:cNvPr id="6" name="Content Placeholder 5"/>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CUAAGkPAADbRQAAFCYAABAAAAAmAAAACAAAAAEAAAAAAAAA"/>
              </a:ext>
            </a:extLst>
          </p:cNvSpPr>
          <p:nvPr>
            <p:ph idx="4"/>
          </p:nvPr>
        </p:nvSpPr>
        <p:spPr>
          <a:xfrm>
            <a:off x="6172200" y="2505075"/>
            <a:ext cx="5183505" cy="3684905"/>
          </a:xfrm>
        </p:spPr>
        <p:txBody>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7" name="Date Placeholder 6"/>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F024C-0298-AAF4-D647-F4A14C0920A1}" type="datetime1">
              <a:t>1/16/2022</a:t>
            </a:fld>
          </a:p>
        </p:txBody>
      </p:sp>
      <p:sp>
        <p:nvSpPr>
          <p:cNvPr id="8" name="Footer Placeholder 7"/>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9" name="Slide Number Placeholder 8"/>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Ci3ZwI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F503E-7098-AAA6-D647-86F31E0920D3}" type="slidenum">
              <a:t>‹#›</a:t>
            </a:fld>
          </a:p>
        </p:txBody>
      </p:sp>
    </p:spTree>
  </p:cSld>
  <p:clrMapOvr>
    <a:masterClrMapping/>
  </p:clrMapOvr>
  <p:hf hdr="0" ftr="0"/>
</p:sldLayout>
</file>

<file path=ppt/slideLayouts/slideLayout6.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titleOnly" preserve="1">
  <p:cSld name="Title Only">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v9hw4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D8CAADYRQAAZwoAABAAAAAmAAAACAAAAAAAAAAAAAAA"/>
              </a:ext>
            </a:extLst>
          </p:cNvSpPr>
          <p:nvPr>
            <p:ph type="title"/>
          </p:nvPr>
        </p:nvSpPr>
        <p:spPr/>
        <p:txBody>
          <a:bodyPr/>
          <a:lstStyle/>
          <a:p>
            <a:pPr>
              <a:defRPr lang="en-us"/>
            </a:pPr>
            <a:r>
              <a:t>Click to edit Master title style</a:t>
            </a:r>
          </a:p>
        </p:txBody>
      </p:sp>
      <p:sp>
        <p:nvSpPr>
          <p:cNvPr id="3" name="Date Placeholder 2"/>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F436B-2598-AAB5-D647-D3E00D092086}" type="datetime1">
              <a:t>1/16/2022</a:t>
            </a:fld>
          </a:p>
        </p:txBody>
      </p:sp>
      <p:sp>
        <p:nvSpPr>
          <p:cNvPr id="4" name="Footer Placeholder 3"/>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5" name="Slide Number Placeholder 4"/>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F5489-C798-AAA2-D647-31F71A092064}" type="slidenum">
              <a:t>‹#›</a:t>
            </a:fld>
          </a:p>
        </p:txBody>
      </p:sp>
    </p:spTree>
  </p:cSld>
  <p:clrMapOvr>
    <a:masterClrMapping/>
  </p:clrMapOvr>
  <p:hf hdr="0" ftr="0"/>
</p:sldLayout>
</file>

<file path=ppt/slideLayouts/slideLayout7.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blank" preserve="1">
  <p:cSld name="Blank">
    <p:spTree>
      <p:nvGrpSpPr>
        <p:cNvPr id="1" name=""/>
        <p:cNvGrpSpPr/>
        <p:nvPr/>
      </p:nvGrpSpPr>
      <p:grpSpPr>
        <a:xfrm>
          <a:off x="0" y="0"/>
          <a:ext cx="0" cy="0"/>
          <a:chOff x="0" y="0"/>
          <a:chExt cx="0" cy="0"/>
        </a:xfrm>
      </p:grpSpPr>
      <p:sp>
        <p:nvSpPr>
          <p:cNvPr id="2" name="Date Placeholder 1"/>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F60A1-EF98-AA96-D647-19C32E09204C}" type="datetime1">
              <a:t>1/16/2022</a:t>
            </a:fld>
          </a:p>
        </p:txBody>
      </p:sp>
      <p:sp>
        <p:nvSpPr>
          <p:cNvPr id="3" name="Footer Placeholder 2"/>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4" name="Slide Number Placeholder 3"/>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F7A11-5F98-AA8C-D647-A9D9340920FC}" type="slidenum">
              <a:t>‹#›</a:t>
            </a:fld>
          </a:p>
        </p:txBody>
      </p:sp>
    </p:spTree>
  </p:cSld>
  <p:clrMapOvr>
    <a:masterClrMapping/>
  </p:clrMapOvr>
  <p:hf hdr="0" ftr="0"/>
</p:sldLayout>
</file>

<file path=ppt/slideLayouts/slideLayout8.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objTx" preserve="1">
  <p:cSld name="Content with Caption">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Zz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NACAABbHQAAqAwAABAAAAAmAAAACAAAAIGAAAAAAAAA"/>
              </a:ext>
            </a:extLst>
          </p:cNvSpPr>
          <p:nvPr>
            <p:ph type="title"/>
          </p:nvPr>
        </p:nvSpPr>
        <p:spPr>
          <a:xfrm>
            <a:off x="840105" y="457200"/>
            <a:ext cx="3931920" cy="1600200"/>
          </a:xfrm>
        </p:spPr>
        <p:txBody>
          <a:bodyPr vert="horz" wrap="square" lIns="91440" tIns="45720" rIns="91440" bIns="45720" numCol="1" spcCol="215900" anchor="b">
            <a:prstTxWarp prst="textNoShape">
              <a:avLst/>
            </a:prstTxWarp>
          </a:bodyPr>
          <a:lstStyle>
            <a:lvl1pPr>
              <a:defRPr lang="en-us" sz="3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r>
              <a:t>Click to edit Master title style</a:t>
            </a:r>
          </a:p>
        </p:txBody>
      </p:sp>
      <p:sp>
        <p:nvSpPr>
          <p:cNvPr id="3" name="Content Placeholder 2"/>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4x8AABMGAADbRQAADiQAABAAAAAmAAAACAAAAAGAAAAAAAAA"/>
              </a:ext>
            </a:extLst>
          </p:cNvSpPr>
          <p:nvPr>
            <p:ph idx="1"/>
          </p:nvPr>
        </p:nvSpPr>
        <p:spPr>
          <a:xfrm>
            <a:off x="5183505" y="987425"/>
            <a:ext cx="6172200" cy="4873625"/>
          </a:xfrm>
        </p:spPr>
        <p:txBody>
          <a:bodyPr/>
          <a:lstStyle>
            <a:lvl1pPr>
              <a:defRPr lang="en-us" sz="3200" cap="none"/>
            </a:lvl1pPr>
            <a:lvl2pPr>
              <a:defRPr lang="en-us" sz="2800" cap="none"/>
            </a:lvl2pPr>
            <a:lvl3pPr>
              <a:defRPr lang="en-us" sz="2400" cap="none"/>
            </a:lvl3pPr>
            <a:lvl4pPr>
              <a:defRPr lang="en-us" sz="2000" cap="none"/>
            </a:lvl4pPr>
            <a:lvl5pPr>
              <a:defRPr lang="en-us" sz="2000" cap="none"/>
            </a:lvl5pPr>
            <a:lvl6pPr>
              <a:defRPr lang="en-us" sz="2000" cap="none"/>
            </a:lvl6pPr>
            <a:lvl7pPr>
              <a:defRPr lang="en-us" sz="2000" cap="none"/>
            </a:lvl7pPr>
            <a:lvl8pPr>
              <a:defRPr lang="en-us" sz="2000" cap="none"/>
            </a:lvl8pPr>
            <a:lvl9pPr>
              <a:defRPr lang="en-us" sz="2000" cap="none"/>
            </a:lvl9p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Text Placeholder 3"/>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KgMAABbHQAAGyQAABAAAAAmAAAACAAAAAGAAAAAAAAA"/>
              </a:ext>
            </a:extLst>
          </p:cNvSpPr>
          <p:nvPr>
            <p:ph idx="2"/>
          </p:nvPr>
        </p:nvSpPr>
        <p:spPr>
          <a:xfrm>
            <a:off x="840105" y="2057400"/>
            <a:ext cx="3931920" cy="3811905"/>
          </a:xfrm>
        </p:spPr>
        <p:txBody>
          <a:bodyPr/>
          <a:lstStyle>
            <a:lvl1pPr marL="0" indent="0">
              <a:buNone/>
              <a:defRPr lang="en-us" sz="1600" cap="none"/>
            </a:lvl1pPr>
            <a:lvl2pPr marL="457200" indent="0">
              <a:buNone/>
              <a:defRPr lang="en-us" sz="1400" cap="none"/>
            </a:lvl2pPr>
            <a:lvl3pPr marL="914400" indent="0">
              <a:buNone/>
              <a:defRPr lang="en-us" sz="1200" cap="none"/>
            </a:lvl3pPr>
            <a:lvl4pPr marL="1371600" indent="0">
              <a:buNone/>
              <a:defRPr lang="en-us" sz="1000" cap="none"/>
            </a:lvl4pPr>
            <a:lvl5pPr marL="1828800" indent="0">
              <a:buNone/>
              <a:defRPr lang="en-us" sz="1000" cap="none"/>
            </a:lvl5pPr>
            <a:lvl6pPr marL="2286000" indent="0">
              <a:buNone/>
              <a:defRPr lang="en-us" sz="1000" cap="none"/>
            </a:lvl6pPr>
            <a:lvl7pPr marL="2743200" indent="0">
              <a:buNone/>
              <a:defRPr lang="en-us" sz="1000" cap="none"/>
            </a:lvl7pPr>
            <a:lvl8pPr marL="3200400" indent="0">
              <a:buNone/>
              <a:defRPr lang="en-us" sz="1000" cap="none"/>
            </a:lvl8pPr>
            <a:lvl9pPr marL="3657600" indent="0">
              <a:buNone/>
              <a:defRPr lang="en-us" sz="1000" cap="none"/>
            </a:lvl9pPr>
          </a:lstStyle>
          <a:p>
            <a:pPr>
              <a:defRPr lang="en-us"/>
            </a:pPr>
            <a:r>
              <a:t>Click to edit Master text styles</a:t>
            </a:r>
          </a:p>
        </p:txBody>
      </p:sp>
      <p:sp>
        <p:nvSpPr>
          <p:cNvPr id="5" name="Date Placeholder 4"/>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F5DD7-9998-AAAB-D647-6FFE1309203A}" type="datetime1">
              <a:t>1/16/2022</a:t>
            </a:fld>
          </a:p>
        </p:txBody>
      </p:sp>
      <p:sp>
        <p:nvSpPr>
          <p:cNvPr id="6" name="Footer Placeholder 5"/>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7" name="Slide Number Placeholder 6"/>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F0733-7D98-AAF1-D647-8BA4490920DE}" type="slidenum">
              <a:t>‹#›</a:t>
            </a:fld>
          </a:p>
        </p:txBody>
      </p:sp>
    </p:spTree>
  </p:cSld>
  <p:clrMapOvr>
    <a:masterClrMapping/>
  </p:clrMapOvr>
  <p:hf hdr="0" ftr="0"/>
</p:sldLayout>
</file>

<file path=ppt/slideLayouts/slideLayout9.xml><?xml version="1.0" encoding="utf-8"?>
<p:sldLayout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type="picTx" preserve="1">
  <p:cSld name="Picture with Caption">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ZzWzYhMAAAAlAAAAZAAAAA0AAAAAkAAAAEgAAACQAAAASAAAAAAAAAAC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NACAABbHQAAqAwAABAAAAAmAAAACAAAAIGAAAAAAAAA"/>
              </a:ext>
            </a:extLst>
          </p:cNvSpPr>
          <p:nvPr>
            <p:ph type="title"/>
          </p:nvPr>
        </p:nvSpPr>
        <p:spPr>
          <a:xfrm>
            <a:off x="840105" y="457200"/>
            <a:ext cx="3931920" cy="1600200"/>
          </a:xfrm>
        </p:spPr>
        <p:txBody>
          <a:bodyPr vert="horz" wrap="square" lIns="91440" tIns="45720" rIns="91440" bIns="45720" numCol="1" spcCol="215900" anchor="b">
            <a:prstTxWarp prst="textNoShape">
              <a:avLst/>
            </a:prstTxWarp>
          </a:bodyPr>
          <a:lstStyle>
            <a:lvl1pPr>
              <a:defRPr lang="en-us" sz="3200" cap="none"/>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r>
              <a:t>Click to edit Master title style</a:t>
            </a:r>
          </a:p>
        </p:txBody>
      </p:sp>
      <p:sp>
        <p:nvSpPr>
          <p:cNvPr id="3" name="Picture Placeholder 2"/>
          <p:cNvSpPr>
            <a:spLocks noGrp="1" noChangeArrowheads="1"/>
            <a:extLst>
              <a:ext uri="smNativeData">
                <pr:smNativeData xmlns:pr="smNativeData" xmlns="smNativeData" val="SMDATA_15_ZzWzYhMAAAAlAAAAZAAAAC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4x8AABMGAADbRQAADiQAABAAAAAmAAAACAAAAAGAAAAAAAAA"/>
              </a:ext>
            </a:extLst>
          </p:cNvSpPr>
          <p:nvPr>
            <p:ph type="pic" idx="1"/>
          </p:nvPr>
        </p:nvSpPr>
        <p:spPr>
          <a:xfrm>
            <a:off x="5183505" y="987425"/>
            <a:ext cx="6172200" cy="4873625"/>
          </a:xfrm>
        </p:spPr>
        <p:txBody>
          <a:bodyPr/>
          <a:lstStyle>
            <a:lvl1pPr marL="0" indent="0">
              <a:buNone/>
              <a:defRPr lang="en-us" sz="3200" cap="none"/>
            </a:lvl1pPr>
            <a:lvl2pPr marL="457200" indent="0">
              <a:buNone/>
              <a:defRPr lang="en-us" sz="2800" cap="none"/>
            </a:lvl2pPr>
            <a:lvl3pPr marL="914400" indent="0">
              <a:buNone/>
              <a:defRPr lang="en-us" sz="2400" cap="none"/>
            </a:lvl3pPr>
            <a:lvl4pPr marL="1371600" indent="0">
              <a:buNone/>
              <a:defRPr lang="en-us" sz="2000" cap="none"/>
            </a:lvl4pPr>
            <a:lvl5pPr marL="1828800" indent="0">
              <a:buNone/>
              <a:defRPr lang="en-us" sz="2000" cap="none"/>
            </a:lvl5pPr>
            <a:lvl6pPr marL="2286000" indent="0">
              <a:buNone/>
              <a:defRPr lang="en-us" sz="2000" cap="none"/>
            </a:lvl6pPr>
            <a:lvl7pPr marL="2743200" indent="0">
              <a:buNone/>
              <a:defRPr lang="en-us" sz="2000" cap="none"/>
            </a:lvl7pPr>
            <a:lvl8pPr marL="3200400" indent="0">
              <a:buNone/>
              <a:defRPr lang="en-us" sz="2000" cap="none"/>
            </a:lvl8pPr>
            <a:lvl9pPr marL="3657600" indent="0">
              <a:buNone/>
              <a:defRPr lang="en-us" sz="2000" cap="none"/>
            </a:lvl9pPr>
          </a:lstStyle>
          <a:p>
            <a:pPr>
              <a:defRPr lang="en-us"/>
            </a:pPr>
            <a:r>
              <a:t>Click icon to add picture</a:t>
            </a:r>
          </a:p>
        </p:txBody>
      </p:sp>
      <p:sp>
        <p:nvSpPr>
          <p:cNvPr id="4" name="Text Placeholder 3"/>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wUAAKgMAABbHQAAGyQAABAAAAAmAAAACAAAAAGAAAAAAAAA"/>
              </a:ext>
            </a:extLst>
          </p:cNvSpPr>
          <p:nvPr>
            <p:ph idx="2"/>
          </p:nvPr>
        </p:nvSpPr>
        <p:spPr>
          <a:xfrm>
            <a:off x="840105" y="2057400"/>
            <a:ext cx="3931920" cy="3811905"/>
          </a:xfrm>
        </p:spPr>
        <p:txBody>
          <a:bodyPr/>
          <a:lstStyle>
            <a:lvl1pPr marL="0" indent="0">
              <a:buNone/>
              <a:defRPr lang="en-us" sz="1600" cap="none"/>
            </a:lvl1pPr>
            <a:lvl2pPr marL="457200" indent="0">
              <a:buNone/>
              <a:defRPr lang="en-us" sz="1400" cap="none"/>
            </a:lvl2pPr>
            <a:lvl3pPr marL="914400" indent="0">
              <a:buNone/>
              <a:defRPr lang="en-us" sz="1200" cap="none"/>
            </a:lvl3pPr>
            <a:lvl4pPr marL="1371600" indent="0">
              <a:buNone/>
              <a:defRPr lang="en-us" sz="1000" cap="none"/>
            </a:lvl4pPr>
            <a:lvl5pPr marL="1828800" indent="0">
              <a:buNone/>
              <a:defRPr lang="en-us" sz="1000" cap="none"/>
            </a:lvl5pPr>
            <a:lvl6pPr marL="2286000" indent="0">
              <a:buNone/>
              <a:defRPr lang="en-us" sz="1000" cap="none"/>
            </a:lvl6pPr>
            <a:lvl7pPr marL="2743200" indent="0">
              <a:buNone/>
              <a:defRPr lang="en-us" sz="1000" cap="none"/>
            </a:lvl7pPr>
            <a:lvl8pPr marL="3200400" indent="0">
              <a:buNone/>
              <a:defRPr lang="en-us" sz="1000" cap="none"/>
            </a:lvl8pPr>
            <a:lvl9pPr marL="3657600" indent="0">
              <a:buNone/>
              <a:defRPr lang="en-us" sz="1000" cap="none"/>
            </a:lvl9pPr>
          </a:lstStyle>
          <a:p>
            <a:pPr>
              <a:defRPr lang="en-us"/>
            </a:pPr>
            <a:r>
              <a:t>Click to edit Master text styles</a:t>
            </a:r>
          </a:p>
        </p:txBody>
      </p:sp>
      <p:sp>
        <p:nvSpPr>
          <p:cNvPr id="5" name="Date Placeholder 4"/>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KAUAABonAAAIFgAAWSkAABAAAAAmAAAACAAAAAAAAAAAAAAA"/>
              </a:ext>
            </a:extLst>
          </p:cNvSpPr>
          <p:nvPr>
            <p:ph type="dt" sz="half" idx="10"/>
          </p:nvPr>
        </p:nvSpPr>
        <p:spPr/>
        <p:txBody>
          <a:bodyPr/>
          <a:lstStyle/>
          <a:p>
            <a:pPr>
              <a:defRPr lang="en-us"/>
            </a:pPr>
            <a:fld id="{75FF7A86-C898-AA8C-D647-3ED93409206B}" type="datetime1">
              <a:t>1/16/2022</a:t>
            </a:fld>
          </a:p>
        </p:txBody>
      </p:sp>
      <p:sp>
        <p:nvSpPr>
          <p:cNvPr id="6" name="Footer Placeholder 5"/>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2BgAABonAAAoMgAAWSkAABAAAAAmAAAACAAAAAAAAAAAAAAA"/>
              </a:ext>
            </a:extLst>
          </p:cNvSpPr>
          <p:nvPr>
            <p:ph type="ftr" sz="quarter" idx="11"/>
          </p:nvPr>
        </p:nvSpPr>
        <p:spPr/>
        <p:txBody>
          <a:bodyPr/>
          <a:lstStyle/>
          <a:p>
            <a:pPr>
              <a:defRPr lang="en-us"/>
            </a:pPr>
          </a:p>
        </p:txBody>
      </p:sp>
      <p:sp>
        <p:nvSpPr>
          <p:cNvPr id="7" name="Slide Number Placeholder 6"/>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BQAAAAEAAAAAAAAAAAAAAAAAAAAAAAAAAAAAAAAAAAAAAAAAAAAAAAJ/f38AAAAAA8zMzADAwP8Af39/AAAAAAAAAAAAAAAAAAAAAAAAAAAAIQAAABgAAAAUAAAA+DQAABonAADYRQAAWSkAABAAAAAmAAAACAAAAAAAAAAAAAAA"/>
              </a:ext>
            </a:extLst>
          </p:cNvSpPr>
          <p:nvPr>
            <p:ph type="sldNum" sz="quarter" idx="12"/>
          </p:nvPr>
        </p:nvSpPr>
        <p:spPr/>
        <p:txBody>
          <a:bodyPr/>
          <a:lstStyle/>
          <a:p>
            <a:pPr>
              <a:defRPr lang="en-us"/>
            </a:pPr>
            <a:fld id="{75FF6F1A-5498-AA99-D647-A2CC210920F7}" type="slidenum">
              <a:t>‹#›</a:t>
            </a:fld>
          </a:p>
        </p:txBody>
      </p:sp>
    </p:spTree>
  </p:cSld>
  <p:clrMapOvr>
    <a:masterClrMapping/>
  </p:clrMapOvr>
  <p:hf hdr="0" ftr="0"/>
</p:sldLayout>
</file>

<file path=ppt/slideMasters/_rels/slideMaster1.xml.rels><?xml version="1.0" encoding="UTF-8" standalone="yes" ?>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KAUAAD8CAADYRQAAZwoAABAAAAAmAAAACAAAAL8vAAAAAAAA"/>
              </a:ext>
            </a:extLst>
          </p:cNvSpPr>
          <p:nvPr>
            <p:ph type="title"/>
          </p:nvPr>
        </p:nvSpPr>
        <p:spPr>
          <a:xfrm>
            <a:off x="838200" y="365125"/>
            <a:ext cx="10515600" cy="1325880"/>
          </a:xfrm>
          <a:prstGeom prst="rect">
            <a:avLst/>
          </a:prstGeom>
        </p:spPr>
        <p:txBody>
          <a:bodyPr vert="horz" wrap="square" lIns="91440" tIns="45720" rIns="91440" bIns="45720" numCol="1" spcCol="215900" anchor="ctr">
            <a:prstTxWarp prst="textNoShape">
              <a:avLst/>
            </a:prstTxWarp>
          </a:bodyPr>
          <a:lstStyle/>
          <a:p>
            <a:pPr>
              <a:defRPr lang="en-us"/>
            </a:pPr>
            <a:r>
              <a:t>Click to edit Master title style</a:t>
            </a:r>
          </a:p>
        </p:txBody>
      </p:sp>
      <p:sp>
        <p:nvSpPr>
          <p:cNvPr id="3" name="Text Placeholder 2"/>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KAUAADsLAADYRQAAACYAABAAAAAmAAAACAAAAD8vAAAAAAAA"/>
              </a:ext>
            </a:extLst>
          </p:cNvSpPr>
          <p:nvPr>
            <p:ph type="body" idx="1"/>
          </p:nvPr>
        </p:nvSpPr>
        <p:spPr>
          <a:xfrm>
            <a:off x="838200" y="1825625"/>
            <a:ext cx="10515600" cy="4351655"/>
          </a:xfrm>
          <a:prstGeom prst="rect">
            <a:avLst/>
          </a:prstGeom>
        </p:spPr>
        <p:txBody>
          <a:bodyPr vert="horz" wrap="square" lIns="91440" tIns="45720" rIns="91440" bIns="45720" numCol="1" spcCol="215900" anchor="t">
            <a:prstTxWarp prst="textNoShape">
              <a:avLst/>
            </a:prstTxWarp>
          </a:bodyPr>
          <a:lstStyle/>
          <a:p>
            <a:pPr>
              <a:defRPr lang="en-us"/>
            </a:pPr>
            <a:r>
              <a:t>Click to edit Master text styles</a:t>
            </a:r>
          </a:p>
          <a:p>
            <a:pPr lvl="1">
              <a:defRPr lang="en-us"/>
            </a:pPr>
            <a:r>
              <a:t>Second level</a:t>
            </a:r>
          </a:p>
          <a:p>
            <a:pPr lvl="2">
              <a:defRPr lang="en-us"/>
            </a:pPr>
            <a:r>
              <a:t>Third level</a:t>
            </a:r>
          </a:p>
          <a:p>
            <a:pPr lvl="3">
              <a:defRPr lang="en-us"/>
            </a:pPr>
            <a:r>
              <a:t>Fourth level</a:t>
            </a:r>
          </a:p>
          <a:p>
            <a:pPr lvl="4">
              <a:defRPr lang="en-us"/>
            </a:pPr>
            <a:r>
              <a:t>Fifth level</a:t>
            </a:r>
          </a:p>
        </p:txBody>
      </p:sp>
      <p:sp>
        <p:nvSpPr>
          <p:cNvPr id="4" name="Date Placeholder 3"/>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HV0aG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KAUAABonAAAIFgAAWSkAABAAAAAmAAAACAAAAL+PAAAAAAAA"/>
              </a:ext>
            </a:extLst>
          </p:cNvSpPr>
          <p:nvPr>
            <p:ph type="dt" sz="half" idx="2"/>
          </p:nvPr>
        </p:nvSpPr>
        <p:spPr>
          <a:xfrm>
            <a:off x="838200" y="6356350"/>
            <a:ext cx="2743200" cy="365125"/>
          </a:xfrm>
          <a:prstGeom prst="rect">
            <a:avLst/>
          </a:prstGeom>
        </p:spPr>
        <p:txBody>
          <a:bodyPr vert="horz" wrap="square" lIns="91440" tIns="45720" rIns="91440" bIns="45720" numCol="1" spcCol="215900" anchor="ctr">
            <a:prstTxWarp prst="textNoShape">
              <a:avLst/>
            </a:prstTxWarp>
          </a:bodyPr>
          <a:lstStyle>
            <a:lvl1pPr algn="l">
              <a:defRPr lang="en-us" sz="1200" cap="none">
                <a:solidFill>
                  <a:srgbClr val="8C8C8C"/>
                </a:solidFill>
              </a:defRPr>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fld id="{75FF0B3A-7498-AAFD-D647-82A8450920D7}" type="datetime1">
              <a:t/>
            </a:fld>
          </a:p>
        </p:txBody>
      </p:sp>
      <p:sp>
        <p:nvSpPr>
          <p:cNvPr id="5" name="Footer Placeholder 4"/>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HV0aG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2BgAABonAAAoMgAAWSkAABAAAAAmAAAACAAAAL+PAAAAAAAA"/>
              </a:ext>
            </a:extLst>
          </p:cNvSpPr>
          <p:nvPr>
            <p:ph type="ftr" sz="quarter" idx="3"/>
          </p:nvPr>
        </p:nvSpPr>
        <p:spPr>
          <a:xfrm>
            <a:off x="4038600" y="6356350"/>
            <a:ext cx="4114800" cy="365125"/>
          </a:xfrm>
          <a:prstGeom prst="rect">
            <a:avLst/>
          </a:prstGeom>
        </p:spPr>
        <p:txBody>
          <a:bodyPr vert="horz" wrap="square" lIns="91440" tIns="45720" rIns="91440" bIns="45720" numCol="1" spcCol="215900" anchor="ctr">
            <a:prstTxWarp prst="textNoShape">
              <a:avLst/>
            </a:prstTxWarp>
          </a:bodyPr>
          <a:lstStyle>
            <a:lvl1pPr algn="ctr">
              <a:defRPr lang="en-us" sz="1200" cap="none">
                <a:solidFill>
                  <a:srgbClr val="8C8C8C"/>
                </a:solidFill>
              </a:defRPr>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p>
        </p:txBody>
      </p:sp>
      <p:sp>
        <p:nvSpPr>
          <p:cNvPr id="6" name="Slide Number Placeholder 5"/>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AAAAAEAAAAAAAAAAAAAAAAAAAAAAAAAAAAAAAAAAAAAAAAAAAAAAAB/f38AAAAAA8zMzADAwP8Af39/AAAAAAAAAAAAAAAAAAAAAAAAAAAAIQAAABgAAAAUAAAA+DQAABonAADYRQAAWSkAABAAAAAmAAAACAAAAL+PAAAAAAAA"/>
              </a:ext>
            </a:extLst>
          </p:cNvSpPr>
          <p:nvPr>
            <p:ph type="sldNum" sz="quarter" idx="4"/>
          </p:nvPr>
        </p:nvSpPr>
        <p:spPr>
          <a:xfrm>
            <a:off x="8610600" y="6356350"/>
            <a:ext cx="2743200" cy="365125"/>
          </a:xfrm>
          <a:prstGeom prst="rect">
            <a:avLst/>
          </a:prstGeom>
        </p:spPr>
        <p:txBody>
          <a:bodyPr vert="horz" wrap="square" lIns="91440" tIns="45720" rIns="91440" bIns="45720" numCol="1" spcCol="215900" anchor="ctr">
            <a:prstTxWarp prst="textNoShape">
              <a:avLst/>
            </a:prstTxWarp>
          </a:bodyPr>
          <a:lstStyle>
            <a:lvl1pPr algn="r">
              <a:defRPr lang="en-us" sz="1200" cap="none">
                <a:solidFill>
                  <a:srgbClr val="8C8C8C"/>
                </a:solidFill>
              </a:defRPr>
            </a:lvl1pPr>
            <a:lvl2pPr>
              <a:defRPr lang="en-us" cap="none"/>
            </a:lvl2pPr>
            <a:lvl3pPr>
              <a:defRPr lang="en-us" cap="none"/>
            </a:lvl3pPr>
            <a:lvl4pPr>
              <a:defRPr lang="en-us" cap="none"/>
            </a:lvl4pPr>
            <a:lvl5pPr>
              <a:defRPr lang="en-us" cap="none"/>
            </a:lvl5pPr>
            <a:lvl6pPr>
              <a:defRPr lang="en-us" cap="none"/>
            </a:lvl6pPr>
            <a:lvl7pPr>
              <a:defRPr lang="en-us" cap="none"/>
            </a:lvl7pPr>
            <a:lvl8pPr>
              <a:defRPr lang="en-us" cap="none"/>
            </a:lvl8pPr>
            <a:lvl9pPr>
              <a:defRPr lang="en-us" cap="none"/>
            </a:lvl9pPr>
          </a:lstStyle>
          <a:p>
            <a:pPr>
              <a:defRPr lang="en-us"/>
            </a:pPr>
            <a:fld id="{75FF3581-CF98-AAC3-D647-39967B09206C}" type="slidenum">
              <a:t>4</a:t>
            </a:fl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marL="0" marR="0" indent="0" algn="l" defTabSz="914400">
        <a:lnSpc>
          <a:spcPct val="90000"/>
        </a:lnSpc>
        <a:spcBef>
          <a:spcPts val="0"/>
        </a:spcBef>
        <a:spcAft>
          <a:spcPts val="0"/>
        </a:spcAft>
        <a:buNone/>
        <a:tabLst/>
        <a:defRPr lang="en-us" sz="4400" b="0" i="0" u="none" strike="noStrike" kern="1" cap="none" spc="0" baseline="0">
          <a:solidFill>
            <a:schemeClr val="tx1"/>
          </a:solidFill>
          <a:effectLst/>
          <a:latin typeface="Calibri Light" pitchFamily="2" charset="0"/>
          <a:ea typeface="Calibri Light" pitchFamily="2" charset="0"/>
          <a:cs typeface="Calibri Light" pitchFamily="2" charset="0"/>
        </a:defRPr>
      </a:lvl1pPr>
      <a:lvl2pPr marL="4572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4572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9pPr>
    </p:titleStyle>
    <p:bodyStyle>
      <a:lvl1pPr marL="228600" marR="0" indent="-228600" algn="l" defTabSz="914400">
        <a:lnSpc>
          <a:spcPct val="90000"/>
        </a:lnSpc>
        <a:spcBef>
          <a:spcPts val="1000"/>
        </a:spcBef>
        <a:spcAft>
          <a:spcPts val="0"/>
        </a:spcAft>
        <a:buClrTx/>
        <a:buSzTx/>
        <a:buFont typeface="Arial" pitchFamily="2" charset="0"/>
        <a:buChar char="•"/>
        <a:tabLst/>
        <a:defRPr lang="en-us" sz="2800" b="0" i="0" u="none" strike="noStrike" kern="1" cap="none" spc="0" baseline="0">
          <a:solidFill>
            <a:schemeClr val="tx1"/>
          </a:solidFill>
          <a:effectLst/>
          <a:latin typeface="Calibri" pitchFamily="2" charset="0"/>
          <a:ea typeface="Calibri" pitchFamily="2" charset="0"/>
          <a:cs typeface="Calibri" pitchFamily="2" charset="0"/>
        </a:defRPr>
      </a:lvl1pPr>
      <a:lvl2pPr marL="685800" marR="0" indent="-228600" algn="l" defTabSz="914400">
        <a:lnSpc>
          <a:spcPct val="90000"/>
        </a:lnSpc>
        <a:spcBef>
          <a:spcPts val="500"/>
        </a:spcBef>
        <a:spcAft>
          <a:spcPts val="0"/>
        </a:spcAft>
        <a:buClrTx/>
        <a:buSzTx/>
        <a:buFont typeface="Arial" pitchFamily="2" charset="0"/>
        <a:buChar char="•"/>
        <a:tabLst/>
        <a:defRPr lang="en-us" sz="2400" b="0" i="0" u="none" strike="noStrike" kern="1" cap="none" spc="0" baseline="0">
          <a:solidFill>
            <a:schemeClr val="tx1"/>
          </a:solidFill>
          <a:effectLst/>
          <a:latin typeface="Calibri" pitchFamily="2" charset="0"/>
          <a:ea typeface="Calibri" pitchFamily="2" charset="0"/>
          <a:cs typeface="Calibri" pitchFamily="2" charset="0"/>
        </a:defRPr>
      </a:lvl2pPr>
      <a:lvl3pPr marL="1143000" marR="0" indent="-228600" algn="l" defTabSz="914400">
        <a:lnSpc>
          <a:spcPct val="90000"/>
        </a:lnSpc>
        <a:spcBef>
          <a:spcPts val="500"/>
        </a:spcBef>
        <a:spcAft>
          <a:spcPts val="0"/>
        </a:spcAft>
        <a:buClrTx/>
        <a:buSzTx/>
        <a:buFont typeface="Arial" pitchFamily="2" charset="0"/>
        <a:buChar char="•"/>
        <a:tabLst/>
        <a:defRPr lang="en-us" sz="2000" b="0" i="0" u="none" strike="noStrike" kern="1" cap="none" spc="0" baseline="0">
          <a:solidFill>
            <a:schemeClr val="tx1"/>
          </a:solidFill>
          <a:effectLst/>
          <a:latin typeface="Calibri" pitchFamily="2" charset="0"/>
          <a:ea typeface="Calibri" pitchFamily="2" charset="0"/>
          <a:cs typeface="Calibri" pitchFamily="2" charset="0"/>
        </a:defRPr>
      </a:lvl3pPr>
      <a:lvl4pPr marL="16002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4pPr>
      <a:lvl5pPr marL="20574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5pPr>
      <a:lvl6pPr marL="25146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6pPr>
      <a:lvl7pPr marL="29718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7pPr>
      <a:lvl8pPr marL="34290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8pPr>
      <a:lvl9pPr marL="3886200" marR="0" indent="-228600" algn="l" defTabSz="914400">
        <a:lnSpc>
          <a:spcPct val="90000"/>
        </a:lnSpc>
        <a:spcBef>
          <a:spcPts val="500"/>
        </a:spcBef>
        <a:spcAft>
          <a:spcPts val="0"/>
        </a:spcAft>
        <a:buClrTx/>
        <a:buSzTx/>
        <a:buFont typeface="Arial" pitchFamily="2" charset="0"/>
        <a:buChar char="•"/>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9pPr>
    </p:bodyStyle>
    <p:otherStyle>
      <a:lvl1pPr marL="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1pPr>
      <a:lvl2pPr marL="4572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2pPr>
      <a:lvl3pPr marL="9144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3pPr>
      <a:lvl4pPr marL="13716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4pPr>
      <a:lvl5pPr marL="18288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5pPr>
      <a:lvl6pPr marL="22860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6pPr>
      <a:lvl7pPr marL="27432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7pPr>
      <a:lvl8pPr marL="32004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8pPr>
      <a:lvl9pPr marL="3657600" marR="0" indent="0" algn="l" defTabSz="914400">
        <a:lnSpc>
          <a:spcPct val="100000"/>
        </a:lnSpc>
        <a:spcBef>
          <a:spcPts val="0"/>
        </a:spcBef>
        <a:spcAft>
          <a:spcPts val="0"/>
        </a:spcAft>
        <a:buNone/>
        <a:tabLst/>
        <a:defRPr lang="en-us" sz="1800" b="0" i="0" u="none" strike="noStrike" kern="1" cap="none" spc="0" baseline="0">
          <a:solidFill>
            <a:schemeClr val="tx1"/>
          </a:solidFill>
          <a:effectLst/>
          <a:latin typeface="Calibri" pitchFamily="2" charset="0"/>
          <a:ea typeface="Calibri" pitchFamily="2" charset="0"/>
          <a:cs typeface="Calibri" pitchFamily="2" charset="0"/>
        </a:defRPr>
      </a:lvl9pPr>
    </p:otherStyle>
  </p:txStyles>
</p:sldMaster>
</file>

<file path=ppt/slides/_rels/slide1.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s>
</file>

<file path=ppt/slides/slide1.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EwUAAE0EAADDRQAAzgYAABAAAAAmAAAACAAAAAEgAAAAAAAA"/>
              </a:ext>
            </a:extLst>
          </p:cNvSpPr>
          <p:nvPr>
            <p:ph type="title"/>
          </p:nvPr>
        </p:nvSpPr>
        <p:spPr>
          <a:xfrm>
            <a:off x="824865" y="699135"/>
            <a:ext cx="10515600" cy="407035"/>
          </a:xfrm>
        </p:spPr>
        <p:txBody>
          <a:bodyPr vert="horz" wrap="square" lIns="91440" tIns="45720" rIns="91440" bIns="45720" numCol="1" spcCol="215900" anchor="ctr">
            <a:prstTxWarp prst="textNoShape">
              <a:avLst/>
            </a:prstTxWarp>
          </a:bodyPr>
          <a:lstStyle/>
          <a:p>
            <a:pPr algn="ctr">
              <a:defRPr lang="en-us"/>
            </a:pPr>
            <a:r>
              <a:rPr lang="en-us" sz="3600" cap="none">
                <a:solidFill>
                  <a:srgbClr val="002868"/>
                </a:solidFill>
                <a:latin typeface="Times New Roman" pitchFamily="1" charset="0"/>
                <a:ea typeface="Calibri Light" pitchFamily="2" charset="0"/>
                <a:cs typeface="Times New Roman" pitchFamily="1" charset="0"/>
              </a:rPr>
              <a:t>DISCLAIMER</a:t>
            </a:r>
            <a:endParaRPr lang="en-us" sz="3600" cap="none">
              <a:solidFill>
                <a:srgbClr val="002868"/>
              </a:solidFill>
              <a:latin typeface="Times New Roman" pitchFamily="1" charset="0"/>
              <a:ea typeface="Calibri Light" pitchFamily="2" charset="0"/>
              <a:cs typeface="Times New Roman" pitchFamily="1" charset="0"/>
            </a:endParaRPr>
          </a:p>
        </p:txBody>
      </p:sp>
      <p:sp>
        <p:nvSpPr>
          <p:cNvPr id="3" name="Content Placeholder 2"/>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1QIAAGcJAABWSQAAHyUAABAAAAAmAAAACAAAAAEgAAAAAAAA"/>
              </a:ext>
            </a:extLst>
          </p:cNvSpPr>
          <p:nvPr>
            <p:ph type="body" idx="1"/>
          </p:nvPr>
        </p:nvSpPr>
        <p:spPr>
          <a:xfrm>
            <a:off x="460375" y="1528445"/>
            <a:ext cx="11461115" cy="4505960"/>
          </a:xfrm>
        </p:spPr>
        <p:txBody>
          <a:bodyPr vert="horz" wrap="square" lIns="91440" tIns="45720" rIns="91440" bIns="45720" numCol="1" spcCol="215900" anchor="t">
            <a:prstTxWarp prst="textNoShape">
              <a:avLst/>
            </a:prstTxWarp>
          </a:bodyPr>
          <a:lstStyle/>
          <a:p>
            <a:pPr>
              <a:defRPr lang="en-us" sz="2000" cap="none"/>
            </a:pPr>
            <a:r>
              <a:rPr lang="en-us" cap="none">
                <a:latin typeface="Times New Roman" pitchFamily="1" charset="0"/>
                <a:ea typeface="Calibri" pitchFamily="2" charset="0"/>
                <a:cs typeface="Times New Roman" pitchFamily="1" charset="0"/>
              </a:rPr>
              <a:t>We are not an Attorney or CPA, this presentation is based upon our experience </a:t>
            </a:r>
            <a:endParaRPr lang="en-us" cap="none">
              <a:latin typeface="Times New Roman" pitchFamily="1" charset="0"/>
              <a:ea typeface="Calibri" pitchFamily="2" charset="0"/>
              <a:cs typeface="Times New Roman" pitchFamily="1" charset="0"/>
            </a:endParaRPr>
          </a:p>
          <a:p>
            <a:pPr>
              <a:lnSpc>
                <a:spcPct val="120000"/>
              </a:lnSpc>
              <a:defRPr lang="en-us" sz="2000" cap="none"/>
            </a:pPr>
            <a:r>
              <a:rPr lang="en-us" cap="none">
                <a:latin typeface="Times New Roman" pitchFamily="1" charset="0"/>
                <a:ea typeface="Calibri" pitchFamily="2" charset="0"/>
                <a:cs typeface="Times New Roman" pitchFamily="1" charset="0"/>
              </a:rPr>
              <a:t>Some items discussed in this presentation may be different for you based on your specific situation, the state you live, and the current laws and regulation</a:t>
            </a:r>
            <a:endParaRPr lang="en-us" cap="none">
              <a:latin typeface="Times New Roman" pitchFamily="1" charset="0"/>
              <a:ea typeface="Calibri" pitchFamily="2" charset="0"/>
              <a:cs typeface="Times New Roman" pitchFamily="1" charset="0"/>
            </a:endParaRPr>
          </a:p>
          <a:p>
            <a:pPr>
              <a:defRPr lang="en-us" sz="2000" cap="none"/>
            </a:pPr>
            <a:r>
              <a:rPr lang="en-us" cap="none">
                <a:latin typeface="Times New Roman" pitchFamily="1" charset="0"/>
                <a:ea typeface="Calibri" pitchFamily="2" charset="0"/>
                <a:cs typeface="Times New Roman" pitchFamily="1" charset="0"/>
              </a:rPr>
              <a:t>Please consult your own legal counsel and CPA for your individual situation</a:t>
            </a:r>
            <a:endParaRPr lang="en-us" cap="none">
              <a:latin typeface="Times New Roman" pitchFamily="1" charset="0"/>
              <a:ea typeface="Calibri" pitchFamily="2" charset="0"/>
              <a:cs typeface="Times New Roman" pitchFamily="1" charset="0"/>
            </a:endParaRPr>
          </a:p>
          <a:p>
            <a:pPr>
              <a:lnSpc>
                <a:spcPct val="120000"/>
              </a:lnSpc>
              <a:defRPr lang="en-us" sz="2000" cap="none"/>
            </a:pPr>
            <a:r>
              <a:rPr lang="en-us" cap="none">
                <a:latin typeface="Times New Roman" pitchFamily="1" charset="0"/>
                <a:ea typeface="Calibri" pitchFamily="2" charset="0"/>
                <a:cs typeface="Times New Roman" pitchFamily="1" charset="0"/>
              </a:rPr>
              <a:t>It is not guaranteed the same exact legal language used in this presentation to explain concepts will be used in our contracts and agreements when we purchase the real estate property. Contracts and agreements are negotiated among different parties, and some language may need to be amended or modified in order to make a deal. Each deal is unique and different that may require modifications or additions to clauses in our contracts and agreements.</a:t>
            </a:r>
            <a:endParaRPr lang="en-us" cap="none">
              <a:latin typeface="Times New Roman" pitchFamily="1" charset="0"/>
              <a:ea typeface="Calibri" pitchFamily="2" charset="0"/>
              <a:cs typeface="Times New Roman" pitchFamily="1" charset="0"/>
            </a:endParaRPr>
          </a:p>
          <a:p>
            <a:pPr>
              <a:lnSpc>
                <a:spcPct val="120000"/>
              </a:lnSpc>
              <a:defRPr lang="en-us" sz="2000" cap="none">
                <a:latin typeface="Times New Roman" pitchFamily="1" charset="0"/>
                <a:ea typeface="Calibri" pitchFamily="2" charset="0"/>
                <a:cs typeface="Times New Roman" pitchFamily="1" charset="0"/>
              </a:defRPr>
            </a:pPr>
            <a:r>
              <a:t>This presentation is not an offer; offers will be made only by means of Regulation A. The material and examples used in this presentation is for educational purposes and understanding of the concepts</a:t>
            </a:r>
          </a:p>
        </p:txBody>
      </p:sp>
      <p:grpSp>
        <p:nvGrpSpPr>
          <p:cNvPr id="4" name="Group 3"/>
          <p:cNvGrpSpPr>
            <a:extLst>
              <a:ext uri="smNativeData">
                <pr:smNativeData xmlns:pr="smNativeData" xmlns="smNativeData" val="SMDATA_6_ZzWzYhMAAAAlAAAAAQAAAA8BAAAAkAAAAEgAAACQAAAASAAAAAAAAAAAAAAAAAAAABcAAAAUAAAAAAAAAAAAAAD/fwAA/38AAAAAAAAJAAAABAAAAAAAAAAfAAAAVAAAAAAAAAAAAAAAAAAAAAAAAAAAAAAAAAAAAAAAAAAAAAAAAAAAAAAAAAAAAAAAAAAAAAAAAAAAAAAAAAAAAAAAAAAAAAAAAAAAAAAAAAAAAAAAAAAAACEAAAAYAAAAFAAAAK4WAABGBwAAUjQAAJwIAAAQAAAAJgAAAAgAAAD/////AAAAAA=="/>
              </a:ext>
            </a:extLst>
          </p:cNvGrpSpPr>
          <p:nvPr/>
        </p:nvGrpSpPr>
        <p:grpSpPr>
          <a:xfrm>
            <a:off x="3686810" y="1182370"/>
            <a:ext cx="4818380" cy="217170"/>
            <a:chOff x="3686810" y="1182370"/>
            <a:chExt cx="4818380" cy="217170"/>
          </a:xfrm>
        </p:grpSpPr>
        <p:sp>
          <p:nvSpPr>
            <p:cNvPr id="10" name="Text Box 2"/>
            <p:cNvSpPr>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MAAEYHAAAXJgAAnAgAAAAAAAAmAAAACAAAAP//////////"/>
                </a:ext>
              </a:extLst>
            </p:cNvSpPr>
            <p:nvPr/>
          </p:nvSpPr>
          <p:spPr>
            <a:xfrm>
              <a:off x="5848985" y="118237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ZzWzYhMAAAAlAAAAAQAAAA8BAAAAkAAAAEgAAACQAAAASAAAAAAAAAAAAAAAAAAAABcAAAAUAAAAAAAAAAAAAAD/fwAA/38AAAAAAAAJAAAABAAAAAEAAAAfAAAAVAAAAAAAAAAAAAAAAAAAAAAAAAAAAAAAAAAAAAAAAAAAAAAAAAAAAAAAAAAAAAAAAAAAAAAAAAAAAAAAAAAAAAAAAAAAAAAAAAAAAAAAAAAAAAAAAAAAACEAAAAYAAAAFAAAAK4WAACPBwAAUjQAAGcIAAAAAAAAJgAAAAgAAAD/////AAAAAA=="/>
                </a:ext>
              </a:extLst>
            </p:cNvGrpSpPr>
            <p:nvPr/>
          </p:nvGrpSpPr>
          <p:grpSpPr>
            <a:xfrm>
              <a:off x="3686810" y="1228725"/>
              <a:ext cx="4818380" cy="137160"/>
              <a:chOff x="3686810" y="1228725"/>
              <a:chExt cx="4818380" cy="137160"/>
            </a:xfrm>
          </p:grpSpPr>
          <p:sp>
            <p:nvSpPr>
              <p:cNvPr id="9" name="Rectangle 6"/>
              <p:cNvSpPr>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hYAAI8HAACGIAAAZwgAAAAAAAAmAAAACAAAAP//////////"/>
                  </a:ext>
                </a:extLst>
              </p:cNvSpPr>
              <p:nvPr/>
            </p:nvSpPr>
            <p:spPr>
              <a:xfrm>
                <a:off x="3686810" y="122872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ioAAI8HAABSNAAAZwgAAAAAAAAmAAAACAAAAP//////////"/>
                  </a:ext>
                </a:extLst>
              </p:cNvSpPr>
              <p:nvPr/>
            </p:nvSpPr>
            <p:spPr>
              <a:xfrm>
                <a:off x="6904990" y="122872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SAAAI8HAABpKgAAZwgAAAAAAAAmAAAACAAAAP//////////"/>
                  </a:ext>
                </a:extLst>
              </p:cNvSpPr>
              <p:nvPr/>
            </p:nvSpPr>
            <p:spPr>
              <a:xfrm>
                <a:off x="5293995" y="122872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Zz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CUAAJQHAAArJgAAUAgAAAAAAAAmAAAACAAAAP//////////"/>
                  </a:ext>
                </a:extLst>
              </p:cNvSpPr>
              <p:nvPr/>
            </p:nvSpPr>
            <p:spPr>
              <a:xfrm>
                <a:off x="6085840" y="123190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Zz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Zz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Zz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Zz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Zz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PpBAADOAAAAakoAAD4JAAAQAAAAJgAAAAgAAAD//////////w=="/>
              </a:ext>
            </a:extLst>
          </p:cNvPicPr>
          <p:nvPr/>
        </p:nvPicPr>
        <p:blipFill>
          <a:blip r:embed="rId3"/>
          <a:stretch>
            <a:fillRect/>
          </a:stretch>
        </p:blipFill>
        <p:spPr>
          <a:xfrm>
            <a:off x="10725150" y="130810"/>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Zz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F48E2-AC98-AABE-D647-5AEB0609200F}" type="slidenum">
              <a:t>1</a:t>
            </a:fld>
          </a:p>
        </p:txBody>
      </p:sp>
    </p:spTree>
  </p:cSld>
  <p:clrMapOvr>
    <a:masterClrMapping/>
  </p:clrMapOvr>
  <p:timing>
    <p:tnLst>
      <p:par>
        <p:cTn id="1" dur="indefinite" restart="never" nodeType="tmRoot"/>
      </p:par>
    </p:tnLst>
  </p:timing>
</p:sld>
</file>

<file path=ppt/slides/slide2.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O3///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5QEAACEEAACVQgAAowYAABAAAAAmAAAACAAAAAEgAAAAAAAA"/>
              </a:ext>
            </a:extLst>
          </p:cNvSpPr>
          <p:nvPr>
            <p:ph type="title"/>
          </p:nvPr>
        </p:nvSpPr>
        <p:spPr>
          <a:xfrm>
            <a:off x="307975" y="671195"/>
            <a:ext cx="10515600" cy="407670"/>
          </a:xfrm>
        </p:spPr>
        <p:txBody>
          <a:bodyPr vert="horz" wrap="square" lIns="91440" tIns="45720" rIns="91440" bIns="45720" numCol="1" spcCol="215900" anchor="ctr">
            <a:prstTxWarp prst="textNoShape">
              <a:avLst/>
            </a:prstTxWarp>
          </a:bodyPr>
          <a:lstStyle/>
          <a:p>
            <a:pPr algn="ctr">
              <a:defRPr lang="en-us"/>
            </a:pPr>
            <a:r>
              <a:rPr lang="en-us" sz="2800" cap="none">
                <a:solidFill>
                  <a:srgbClr val="002868"/>
                </a:solidFill>
                <a:latin typeface="Times New Roman" pitchFamily="1" charset="0"/>
                <a:ea typeface="Calibri Light" pitchFamily="2" charset="0"/>
                <a:cs typeface="Times New Roman" pitchFamily="1" charset="0"/>
              </a:rPr>
              <a:t>TOOLS/ITEMS NEEDED TO BUY A REAL ESTATE PROPERTY</a:t>
            </a:r>
            <a:endParaRPr lang="en-us" sz="2800" cap="none">
              <a:solidFill>
                <a:srgbClr val="002868"/>
              </a:solidFill>
              <a:latin typeface="Times New Roman" pitchFamily="1" charset="0"/>
              <a:ea typeface="Calibri Light" pitchFamily="2" charset="0"/>
              <a:cs typeface="Times New Roman" pitchFamily="1" charset="0"/>
            </a:endParaRPr>
          </a:p>
        </p:txBody>
      </p:sp>
      <p:grpSp>
        <p:nvGrpSpPr>
          <p:cNvPr id="3" name="Group 3"/>
          <p:cNvGrpSpPr>
            <a:extLst>
              <a:ext uri="smNativeData">
                <pr:smNativeData xmlns:pr="smNativeData" xmlns="smNativeData" val="SMDATA_6_ZzWzYhMAAAAlAAAAAQAAAA8BAAAAkAAAAEgAAACQAAAASAAAAAAAAAAAAAAAAAAAABcAAAAUAAAAAAAAAAAAAAD/fwAA/38AAAAAAAAJAAAABAAAAAAAAAAfAAAAVAAAAAAAAAAAAAAAAAAAAAAAAAAAAAAAAAAAAAAAAAAAAAAAAAAAAAAAAAAAAAAAAAAAAAAAAAAAAAAAAAAAAAAAAAAAAAAAAAAAAAAAAAAAAAAAAAAAACEAAAAYAAAAFAAAAK4WAABGBwAAUjQAAJwIAAAQAAAAJgAAAAgAAAD/////AAAAAA=="/>
              </a:ext>
            </a:extLst>
          </p:cNvGrpSpPr>
          <p:nvPr/>
        </p:nvGrpSpPr>
        <p:grpSpPr>
          <a:xfrm>
            <a:off x="3686810" y="1182370"/>
            <a:ext cx="4818380" cy="217170"/>
            <a:chOff x="3686810" y="1182370"/>
            <a:chExt cx="4818380" cy="217170"/>
          </a:xfrm>
        </p:grpSpPr>
        <p:sp>
          <p:nvSpPr>
            <p:cNvPr id="9" name="Text Box 2"/>
            <p:cNvSpPr>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gC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MAAEYHAAAXJgAAnAgAAAAAAAAmAAAACAAAAP//////////"/>
                </a:ext>
              </a:extLst>
            </p:cNvSpPr>
            <p:nvPr/>
          </p:nvSpPr>
          <p:spPr>
            <a:xfrm>
              <a:off x="5848985" y="118237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4" name="Group 5"/>
            <p:cNvGrpSpPr>
              <a:extLst>
                <a:ext uri="smNativeData">
                  <pr:smNativeData xmlns:pr="smNativeData" xmlns="smNativeData" val="SMDATA_6_ZzWzYhMAAAAlAAAAAQAAAA8BAAAAkAAAAEgAAACQAAAASAAAAAAAAAAAAAAAAAAAABcAAAAUAAAAAAAAAAAAAAD/fwAA/38AAAAAAAAJAAAABAAAAEUAAAAfAAAAVAAAAAAAAAAAAAAAAAAAAAAAAAAAAAAAAAAAAAAAAAAAAAAAAAAAAAAAAAAAAAAAAAAAAAAAAAAAAAAAAAAAAAAAAAAAAAAAAAAAAAAAAAAAAAAAAAAAACEAAAAYAAAAFAAAAK4WAACPBwAAUjQAAGcIAAAAAAAAJgAAAAgAAAD/////AAAAAA=="/>
                </a:ext>
              </a:extLst>
            </p:cNvGrpSpPr>
            <p:nvPr/>
          </p:nvGrpSpPr>
          <p:grpSpPr>
            <a:xfrm>
              <a:off x="3686810" y="1228725"/>
              <a:ext cx="4818380" cy="137160"/>
              <a:chOff x="3686810" y="1228725"/>
              <a:chExt cx="4818380" cy="137160"/>
            </a:xfrm>
          </p:grpSpPr>
          <p:sp>
            <p:nvSpPr>
              <p:cNvPr id="8" name="Rectangle 6"/>
              <p:cNvSpPr>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Bo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hYAAI8HAACGIAAAZwgAAAAAAAAmAAAACAAAAP//////////"/>
                  </a:ext>
                </a:extLst>
              </p:cNvSpPr>
              <p:nvPr/>
            </p:nvSpPr>
            <p:spPr>
              <a:xfrm>
                <a:off x="3686810" y="122872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7"/>
              <p:cNvSpPr>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ioAAI8HAABSNAAAZwgAAAAAAAAmAAAACAAAAP//////////"/>
                  </a:ext>
                </a:extLst>
              </p:cNvSpPr>
              <p:nvPr/>
            </p:nvSpPr>
            <p:spPr>
              <a:xfrm>
                <a:off x="6904990" y="122872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Rectangle 8"/>
              <p:cNvSpPr>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wF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SAAAI8HAABpKgAAZwgAAAAAAAAmAAAACAAAAP//////////"/>
                  </a:ext>
                </a:extLst>
              </p:cNvSpPr>
              <p:nvPr/>
            </p:nvSpPr>
            <p:spPr>
              <a:xfrm>
                <a:off x="5293995" y="122872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5" name="Star: 5 Points 9"/>
              <p:cNvSpPr>
                <a:extLst>
                  <a:ext uri="smNativeData">
                    <pr:smNativeData xmlns:pr="smNativeData" xmlns="smNativeData" val="SMDATA_15_Zz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CUAAJQHAAArJgAAUAgAAAAAAAAmAAAACAAAAP//////////"/>
                  </a:ext>
                </a:extLst>
              </p:cNvSpPr>
              <p:nvPr/>
            </p:nvSpPr>
            <p:spPr>
              <a:xfrm>
                <a:off x="6085840" y="123190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0" name="Diagonal Stripe 12"/>
          <p:cNvSpPr>
            <a:extLst>
              <a:ext uri="smNativeData">
                <pr:smNativeData xmlns:pr="smNativeData" xmlns="smNativeData" val="SMDATA_15_Zz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1" name="Diagonal Stripe 14"/>
          <p:cNvSpPr>
            <a:extLst>
              <a:ext uri="smNativeData">
                <pr:smNativeData xmlns:pr="smNativeData" xmlns="smNativeData" val="SMDATA_15_Zz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Right Triangle 15"/>
          <p:cNvSpPr>
            <a:extLst>
              <a:ext uri="smNativeData">
                <pr:smNativeData xmlns:pr="smNativeData" xmlns="smNativeData" val="SMDATA_15_Zz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3" name="Right Triangle 16"/>
          <p:cNvSpPr>
            <a:extLst>
              <a:ext uri="smNativeData">
                <pr:smNativeData xmlns:pr="smNativeData" xmlns="smNativeData" val="SMDATA_15_Zz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TextBox 11"/>
          <p:cNvSpPr>
            <a:extLst>
              <a:ext uri="smNativeData">
                <pr:smNativeData xmlns:pr="smNativeData" xmlns="smNativeData" val="SMDATA_15_Zz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Cw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LQQAAJAIAABPDwAA6gwAABAgAAAmAAAACAAAAP//////////"/>
              </a:ext>
            </a:extLst>
          </p:cNvSpPr>
          <p:nvPr/>
        </p:nvSpPr>
        <p:spPr>
          <a:xfrm>
            <a:off x="678815" y="1391920"/>
            <a:ext cx="1809750" cy="707390"/>
          </a:xfrm>
          <a:prstGeom prst="rect">
            <a:avLst/>
          </a:prstGeom>
          <a:noFill/>
          <a:ln>
            <a:noFill/>
          </a:ln>
          <a:effectLst/>
        </p:spPr>
        <p:txBody>
          <a:bodyPr vert="horz" wrap="square" lIns="91440" tIns="45720" rIns="91440" bIns="45720" numCol="1" spcCol="215900" anchor="t"/>
          <a:lstStyle/>
          <a:p>
            <a:pPr>
              <a:defRPr lang="en-us"/>
            </a:pPr>
            <a:r>
              <a:rPr lang="en-us" sz="2000" cap="none">
                <a:latin typeface="Times New Roman" pitchFamily="1" charset="0"/>
                <a:ea typeface="Calibri" pitchFamily="2" charset="0"/>
                <a:cs typeface="Times New Roman" pitchFamily="1" charset="0"/>
              </a:rPr>
              <a:t>Down payment (Regulation A)</a:t>
            </a:r>
            <a:endParaRPr lang="en-us" sz="2000" cap="none">
              <a:latin typeface="Times New Roman" pitchFamily="1" charset="0"/>
              <a:ea typeface="Calibri" pitchFamily="2" charset="0"/>
              <a:cs typeface="Times New Roman" pitchFamily="1" charset="0"/>
            </a:endParaRPr>
          </a:p>
        </p:txBody>
      </p:sp>
      <p:sp>
        <p:nvSpPr>
          <p:cNvPr id="15" name="TextBox 18"/>
          <p:cNvSpPr>
            <a:extLst>
              <a:ext uri="smNativeData">
                <pr:smNativeData xmlns:pr="smNativeData" xmlns="smNativeData" val="SMDATA_15_Zz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LQQAAMoNAAAIFwAAGhIAAAAgAAAmAAAACAAAAP//////////"/>
              </a:ext>
            </a:extLst>
          </p:cNvSpPr>
          <p:nvPr/>
        </p:nvSpPr>
        <p:spPr>
          <a:xfrm>
            <a:off x="678815" y="2241550"/>
            <a:ext cx="3065145" cy="701040"/>
          </a:xfrm>
          <a:prstGeom prst="rect">
            <a:avLst/>
          </a:prstGeom>
          <a:noFill/>
          <a:ln>
            <a:noFill/>
          </a:ln>
          <a:effectLst/>
        </p:spPr>
        <p:txBody>
          <a:bodyPr vert="horz" wrap="square" lIns="91440" tIns="45720" rIns="91440" bIns="45720" numCol="1" spcCol="215900" anchor="t"/>
          <a:lstStyle/>
          <a:p>
            <a:pPr>
              <a:defRPr lang="en-us"/>
            </a:pPr>
            <a:r>
              <a:rPr lang="en-us" sz="2000" cap="none">
                <a:latin typeface="Times New Roman" pitchFamily="1" charset="0"/>
                <a:ea typeface="Calibri" pitchFamily="2" charset="0"/>
                <a:cs typeface="Times New Roman" pitchFamily="1" charset="0"/>
              </a:rPr>
              <a:t>Limited Liability Company</a:t>
            </a:r>
            <a:endParaRPr lang="en-us" sz="2000" cap="none">
              <a:latin typeface="Times New Roman" pitchFamily="1" charset="0"/>
              <a:ea typeface="Calibri" pitchFamily="2" charset="0"/>
              <a:cs typeface="Times New Roman" pitchFamily="1" charset="0"/>
            </a:endParaRPr>
          </a:p>
          <a:p>
            <a:pPr>
              <a:defRPr lang="en-us"/>
            </a:pPr>
            <a:r>
              <a:rPr lang="en-us" sz="2000" cap="none">
                <a:latin typeface="Times New Roman" pitchFamily="1" charset="0"/>
                <a:ea typeface="Calibri" pitchFamily="2" charset="0"/>
                <a:cs typeface="Times New Roman" pitchFamily="1" charset="0"/>
              </a:rPr>
              <a:t>(</a:t>
            </a:r>
            <a:r>
              <a:rPr lang="en-us" sz="2000" cap="none">
                <a:latin typeface="Times New Roman" pitchFamily="1" charset="0"/>
                <a:ea typeface="Calibri" pitchFamily="2" charset="0"/>
                <a:cs typeface="Times New Roman" pitchFamily="1" charset="0"/>
              </a:rPr>
              <a:t>LLC) (the “Company”)</a:t>
            </a:r>
            <a:endParaRPr lang="en-us" sz="2000" cap="none">
              <a:latin typeface="Times New Roman" pitchFamily="1" charset="0"/>
              <a:ea typeface="Calibri" pitchFamily="2" charset="0"/>
              <a:cs typeface="Times New Roman" pitchFamily="1" charset="0"/>
            </a:endParaRPr>
          </a:p>
        </p:txBody>
      </p:sp>
      <p:sp>
        <p:nvSpPr>
          <p:cNvPr id="16" name="TextBox 19"/>
          <p:cNvSpPr>
            <a:extLst>
              <a:ext uri="smNativeData">
                <pr:smNativeData xmlns:pr="smNativeData" xmlns="smNativeData" val="SMDATA_15_Zz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LQQAAOQSAACZCwAAPxcAABAgAAAmAAAACAAAAP//////////"/>
              </a:ext>
            </a:extLst>
          </p:cNvSpPr>
          <p:nvPr/>
        </p:nvSpPr>
        <p:spPr>
          <a:xfrm>
            <a:off x="678815" y="3070860"/>
            <a:ext cx="1206500" cy="708025"/>
          </a:xfrm>
          <a:prstGeom prst="rect">
            <a:avLst/>
          </a:prstGeom>
          <a:noFill/>
          <a:ln>
            <a:noFill/>
          </a:ln>
          <a:effectLst/>
        </p:spPr>
        <p:txBody>
          <a:bodyPr vert="horz" wrap="square" lIns="91440" tIns="45720" rIns="91440" bIns="45720" numCol="1" spcCol="215900" anchor="t"/>
          <a:lstStyle/>
          <a:p>
            <a:pPr>
              <a:defRPr lang="en-us"/>
            </a:pPr>
            <a:r>
              <a:rPr lang="en-us" sz="2000" cap="none">
                <a:latin typeface="Times New Roman" pitchFamily="1" charset="0"/>
                <a:ea typeface="Calibri" pitchFamily="2" charset="0"/>
                <a:cs typeface="Times New Roman" pitchFamily="1" charset="0"/>
              </a:rPr>
              <a:t>Mortgage</a:t>
            </a:r>
            <a:endParaRPr lang="en-us" sz="2000" cap="none">
              <a:latin typeface="Times New Roman" pitchFamily="1" charset="0"/>
              <a:ea typeface="Calibri" pitchFamily="2" charset="0"/>
              <a:cs typeface="Times New Roman" pitchFamily="1" charset="0"/>
            </a:endParaRPr>
          </a:p>
          <a:p>
            <a:pPr>
              <a:defRPr lang="en-us"/>
            </a:pPr>
            <a:r>
              <a:rPr lang="en-us" sz="2000" cap="none">
                <a:latin typeface="Times New Roman" pitchFamily="1" charset="0"/>
                <a:ea typeface="Calibri" pitchFamily="2" charset="0"/>
                <a:cs typeface="Times New Roman" pitchFamily="1" charset="0"/>
              </a:rPr>
              <a:t>(Lender)</a:t>
            </a:r>
            <a:endParaRPr lang="en-us" sz="2000" cap="none">
              <a:latin typeface="Times New Roman" pitchFamily="1" charset="0"/>
              <a:ea typeface="Calibri" pitchFamily="2" charset="0"/>
              <a:cs typeface="Times New Roman" pitchFamily="1" charset="0"/>
            </a:endParaRPr>
          </a:p>
        </p:txBody>
      </p:sp>
      <p:sp>
        <p:nvSpPr>
          <p:cNvPr id="17" name="TextBox 20"/>
          <p:cNvSpPr>
            <a:extLst>
              <a:ext uri="smNativeData">
                <pr:smNativeData xmlns:pr="smNativeData" xmlns="smNativeData" val="SMDATA_15_Zz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MQJ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LQQAAP4XAAABEAAAWRwAABAgAAAmAAAACAAAAP//////////"/>
              </a:ext>
            </a:extLst>
          </p:cNvSpPr>
          <p:nvPr/>
        </p:nvSpPr>
        <p:spPr>
          <a:xfrm>
            <a:off x="678815" y="3900170"/>
            <a:ext cx="1922780" cy="708025"/>
          </a:xfrm>
          <a:prstGeom prst="rect">
            <a:avLst/>
          </a:prstGeom>
          <a:noFill/>
          <a:ln>
            <a:noFill/>
          </a:ln>
          <a:effectLst/>
        </p:spPr>
        <p:txBody>
          <a:bodyPr vert="horz" wrap="square" lIns="91440" tIns="45720" rIns="91440" bIns="45720" numCol="1" spcCol="215900" anchor="t"/>
          <a:lstStyle/>
          <a:p>
            <a:pPr>
              <a:defRPr lang="en-us"/>
            </a:pPr>
            <a:r>
              <a:rPr lang="en-us" sz="2000" cap="none">
                <a:latin typeface="Times New Roman" pitchFamily="1" charset="0"/>
                <a:ea typeface="Calibri" pitchFamily="2" charset="0"/>
                <a:cs typeface="Times New Roman" pitchFamily="1" charset="0"/>
              </a:rPr>
              <a:t>Purchase and Sales Contract</a:t>
            </a:r>
            <a:endParaRPr lang="en-us" sz="2000" cap="none">
              <a:latin typeface="Times New Roman" pitchFamily="1" charset="0"/>
              <a:ea typeface="Calibri" pitchFamily="2" charset="0"/>
              <a:cs typeface="Times New Roman" pitchFamily="1" charset="0"/>
            </a:endParaRPr>
          </a:p>
        </p:txBody>
      </p:sp>
      <p:sp>
        <p:nvSpPr>
          <p:cNvPr id="18" name="TextBox 22"/>
          <p:cNvSpPr>
            <a:extLst>
              <a:ext uri="smNativeData">
                <pr:smNativeData xmlns:pr="smNativeData" xmlns="smNativeData" val="SMDATA_15_Zz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NzQAAJwIAADbRAAA7AwAAAAgAAAmAAAACAAAAP//////////"/>
              </a:ext>
            </a:extLst>
          </p:cNvSpPr>
          <p:nvPr/>
        </p:nvSpPr>
        <p:spPr>
          <a:xfrm>
            <a:off x="8488045" y="1399540"/>
            <a:ext cx="2705100" cy="701040"/>
          </a:xfrm>
          <a:prstGeom prst="rect">
            <a:avLst/>
          </a:prstGeom>
          <a:noFill/>
          <a:ln>
            <a:noFill/>
          </a:ln>
          <a:effectLst/>
        </p:spPr>
        <p:txBody>
          <a:bodyPr vert="horz" wrap="square" lIns="91440" tIns="45720" rIns="91440" bIns="45720" numCol="1" spcCol="215900" anchor="t"/>
          <a:lstStyle/>
          <a:p>
            <a:pPr>
              <a:defRPr lang="en-us"/>
            </a:pPr>
            <a:r>
              <a:rPr lang="en-us" sz="2000" cap="none">
                <a:latin typeface="Times New Roman" pitchFamily="1" charset="0"/>
                <a:ea typeface="Calibri" pitchFamily="2" charset="0"/>
                <a:cs typeface="Times New Roman" pitchFamily="1" charset="0"/>
              </a:rPr>
              <a:t>Third-Party Property Management Company</a:t>
            </a:r>
            <a:endParaRPr lang="en-us" sz="2000" cap="none">
              <a:latin typeface="Times New Roman" pitchFamily="1" charset="0"/>
              <a:ea typeface="Calibri" pitchFamily="2" charset="0"/>
              <a:cs typeface="Times New Roman" pitchFamily="1" charset="0"/>
            </a:endParaRPr>
          </a:p>
        </p:txBody>
      </p:sp>
      <p:sp>
        <p:nvSpPr>
          <p:cNvPr id="19" name="TextBox 23"/>
          <p:cNvSpPr>
            <a:extLst>
              <a:ext uri="smNativeData">
                <pr:smNativeData xmlns:pr="smNativeData" xmlns="smNativeData" val="SMDATA_15_Zz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NTQAAFMNAADZRAAArhEAABAgAAAmAAAACAAAAP//////////"/>
              </a:ext>
            </a:extLst>
          </p:cNvSpPr>
          <p:nvPr/>
        </p:nvSpPr>
        <p:spPr>
          <a:xfrm>
            <a:off x="8486775" y="2165985"/>
            <a:ext cx="2705100" cy="708025"/>
          </a:xfrm>
          <a:prstGeom prst="rect">
            <a:avLst/>
          </a:prstGeom>
          <a:noFill/>
          <a:ln>
            <a:noFill/>
          </a:ln>
          <a:effectLst/>
        </p:spPr>
        <p:txBody>
          <a:bodyPr vert="horz" wrap="square" lIns="91440" tIns="45720" rIns="91440" bIns="45720" numCol="1" spcCol="215900" anchor="t"/>
          <a:lstStyle/>
          <a:p>
            <a:pPr>
              <a:defRPr lang="en-us"/>
            </a:pPr>
            <a:r>
              <a:rPr lang="en-us" sz="2000" cap="none">
                <a:latin typeface="Times New Roman" pitchFamily="1" charset="0"/>
                <a:ea typeface="Calibri" pitchFamily="2" charset="0"/>
                <a:cs typeface="Times New Roman" pitchFamily="1" charset="0"/>
              </a:rPr>
              <a:t>Property Management Agreement</a:t>
            </a:r>
            <a:endParaRPr lang="en-us" sz="2000" cap="none">
              <a:latin typeface="Times New Roman" pitchFamily="1" charset="0"/>
              <a:ea typeface="Calibri" pitchFamily="2" charset="0"/>
              <a:cs typeface="Times New Roman" pitchFamily="1" charset="0"/>
            </a:endParaRPr>
          </a:p>
        </p:txBody>
      </p:sp>
      <p:sp>
        <p:nvSpPr>
          <p:cNvPr id="20" name="TextBox 24"/>
          <p:cNvSpPr>
            <a:extLst>
              <a:ext uri="smNativeData">
                <pr:smNativeData xmlns:pr="smNativeData" xmlns="smNativeData" val="SMDATA_15_Zz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Ov///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LQQAABgdAAABEAAAQCMAABAgAAAmAAAACAAAAP//////////"/>
              </a:ext>
            </a:extLst>
          </p:cNvSpPr>
          <p:nvPr/>
        </p:nvSpPr>
        <p:spPr>
          <a:xfrm>
            <a:off x="678815" y="4729480"/>
            <a:ext cx="1922780" cy="1000760"/>
          </a:xfrm>
          <a:prstGeom prst="rect">
            <a:avLst/>
          </a:prstGeom>
          <a:noFill/>
          <a:ln>
            <a:noFill/>
          </a:ln>
          <a:effectLst/>
        </p:spPr>
        <p:txBody>
          <a:bodyPr vert="horz" wrap="square" lIns="91440" tIns="45720" rIns="91440" bIns="45720" numCol="1" spcCol="215900" anchor="t"/>
          <a:lstStyle/>
          <a:p>
            <a:pPr>
              <a:defRPr lang="en-us"/>
            </a:pPr>
            <a:r>
              <a:rPr lang="en-us" sz="2000" cap="none">
                <a:latin typeface="Times New Roman" pitchFamily="1" charset="0"/>
                <a:ea typeface="Calibri" pitchFamily="2" charset="0"/>
                <a:cs typeface="Times New Roman" pitchFamily="1" charset="0"/>
              </a:rPr>
              <a:t>Buyer, Buyer’s Real Estate Attorney</a:t>
            </a:r>
            <a:endParaRPr lang="en-us" sz="2000" cap="none">
              <a:latin typeface="Times New Roman" pitchFamily="1" charset="0"/>
              <a:ea typeface="Calibri" pitchFamily="2" charset="0"/>
              <a:cs typeface="Times New Roman" pitchFamily="1" charset="0"/>
            </a:endParaRPr>
          </a:p>
        </p:txBody>
      </p:sp>
      <p:sp>
        <p:nvSpPr>
          <p:cNvPr id="21" name="Rectangle 25"/>
          <p:cNvSpPr>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oaAB4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Pf///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oaAB/f38A5+bmA8zMzADAwP8Af39/AAAAAAAAAAAAAAAAAAAAAAAAAAAAIQAAABgAAAAUAAAAxR4AACMUAAAxKQAAXx0AABAAAAAmAAAACAAAAP//////////"/>
              </a:ext>
            </a:extLst>
          </p:cNvSpPr>
          <p:nvPr/>
        </p:nvSpPr>
        <p:spPr>
          <a:xfrm>
            <a:off x="5001895" y="3273425"/>
            <a:ext cx="1694180" cy="1501140"/>
          </a:xfrm>
          <a:prstGeom prst="rect">
            <a:avLst/>
          </a:prstGeom>
          <a:noFill/>
          <a:ln w="762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22" name="Straight Connector 27"/>
          <p:cNvSpPr>
            <a:extLst>
              <a:ext uri="smNativeData">
                <pr:smNativeData xmlns:pr="smNativeData" xmlns="smNativeData" val="SMDATA_15_ZzWzYhMAAAAlAAAACg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AAoaADI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oaAB/f38A5+bmA8zMzADAwP8Af39/AAAAAAAAAAAAAAAAAAAAAAAAAAAAIQAAABgAAAAUAAAAZyEAACMUAABnIQAAXx0AABAAAAAmAAAACAAAAP//////////"/>
              </a:ext>
            </a:extLst>
          </p:cNvSpPr>
          <p:nvPr/>
        </p:nvSpPr>
        <p:spPr>
          <a:xfrm>
            <a:off x="5429885" y="3273425"/>
            <a:ext cx="0" cy="1501140"/>
          </a:xfrm>
          <a:prstGeom prst="line">
            <a:avLst/>
          </a:prstGeom>
          <a:noFill/>
          <a:ln w="127000" cap="flat" cmpd="sng" algn="ctr">
            <a:solidFill>
              <a:srgbClr val="002868"/>
            </a:solidFill>
            <a:prstDash val="solid"/>
            <a:headEnd type="none"/>
            <a:tailEnd type="none"/>
          </a:ln>
          <a:effectLst/>
        </p:spPr>
      </p:sp>
      <p:sp>
        <p:nvSpPr>
          <p:cNvPr id="23" name="Straight Connector 29"/>
          <p:cNvSpPr>
            <a:extLst>
              <a:ext uri="smNativeData">
                <pr:smNativeData xmlns:pr="smNativeData" xmlns="smNativeData" val="SMDATA_15_ZzWzYhMAAAAlAAAACg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AAoaAA8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oaAB/f38A5+bmA8zMzADAwP8Af39/AAAAAAAAAAAAAAAAAAAAAAAAAAAAIQAAABgAAAAUAAAA+yMAACMUAAD7IwAAXx0AABAAAAAmAAAACAAAAP//////////"/>
              </a:ext>
            </a:extLst>
          </p:cNvSpPr>
          <p:nvPr/>
        </p:nvSpPr>
        <p:spPr>
          <a:xfrm>
            <a:off x="5848985" y="3273425"/>
            <a:ext cx="0" cy="1501140"/>
          </a:xfrm>
          <a:prstGeom prst="line">
            <a:avLst/>
          </a:prstGeom>
          <a:noFill/>
          <a:ln w="38100" cap="flat" cmpd="sng" algn="ctr">
            <a:solidFill>
              <a:srgbClr val="002868"/>
            </a:solidFill>
            <a:prstDash val="solid"/>
            <a:headEnd type="none"/>
            <a:tailEnd type="none"/>
          </a:ln>
          <a:effectLst/>
        </p:spPr>
      </p:sp>
      <p:sp>
        <p:nvSpPr>
          <p:cNvPr id="24" name="Straight Connector 30"/>
          <p:cNvSpPr>
            <a:extLst>
              <a:ext uri="smNativeData">
                <pr:smNativeData xmlns:pr="smNativeData" xmlns="smNativeData" val="SMDATA_15_ZzWzYhMAAAAlAAAACg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AAoaADI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oaAB/f38A5+bmA8zMzADAwP8Af39/AAAAAAAAAAAAAAAAAAAAAAAAAAAAIQAAABgAAAAUAAAAPCYAACMUAAA8JgAAXx0AABAAAAAmAAAACAAAAP//////////"/>
              </a:ext>
            </a:extLst>
          </p:cNvSpPr>
          <p:nvPr/>
        </p:nvSpPr>
        <p:spPr>
          <a:xfrm>
            <a:off x="6215380" y="3273425"/>
            <a:ext cx="0" cy="1501140"/>
          </a:xfrm>
          <a:prstGeom prst="line">
            <a:avLst/>
          </a:prstGeom>
          <a:noFill/>
          <a:ln w="127000" cap="flat" cmpd="sng" algn="ctr">
            <a:solidFill>
              <a:srgbClr val="002868"/>
            </a:solidFill>
            <a:prstDash val="solid"/>
            <a:headEnd type="none"/>
            <a:tailEnd type="none"/>
          </a:ln>
          <a:effectLst/>
        </p:spPr>
      </p:sp>
      <p:sp>
        <p:nvSpPr>
          <p:cNvPr id="25" name="Straight Connector 31"/>
          <p:cNvSpPr>
            <a:extLst>
              <a:ext uri="smNativeData">
                <pr:smNativeData xmlns:pr="smNativeData" xmlns="smNativeData" val="SMDATA_15_ZzWzYhMAAAAlAAAACg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AAoaAA8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oaAB/f38A5+bmA8zMzADAwP8Af39/AAAAAAAAAAAAAAAAAAAAAAAAAAAAIQAAABgAAAAUAAAAoh4AAGkWAABUKQAAaRYAABAAAAAmAAAACAAAAP//////////"/>
              </a:ext>
            </a:extLst>
          </p:cNvSpPr>
          <p:nvPr/>
        </p:nvSpPr>
        <p:spPr>
          <a:xfrm>
            <a:off x="4979670" y="3642995"/>
            <a:ext cx="1738630" cy="0"/>
          </a:xfrm>
          <a:prstGeom prst="line">
            <a:avLst/>
          </a:prstGeom>
          <a:noFill/>
          <a:ln w="38100" cap="flat" cmpd="sng" algn="ctr">
            <a:solidFill>
              <a:srgbClr val="002868"/>
            </a:solidFill>
            <a:prstDash val="solid"/>
            <a:headEnd type="none"/>
            <a:tailEnd type="none"/>
          </a:ln>
          <a:effectLst/>
        </p:spPr>
      </p:sp>
      <p:sp>
        <p:nvSpPr>
          <p:cNvPr id="26" name="Straight Connector 34"/>
          <p:cNvSpPr>
            <a:extLst>
              <a:ext uri="smNativeData">
                <pr:smNativeData xmlns:pr="smNativeData" xmlns="smNativeData" val="SMDATA_15_ZzWzYhMAAAAlAAAACg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AAoaADI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oaAB/f38A5+bmA8zMzADAwP8Af39/AAAAAAAAAAAAAAAAAAAAAAAAAAAAIQAAABgAAAAUAAAAoh4AAMEYAABUKQAAwRgAABAAAAAmAAAACAAAAP//////////"/>
              </a:ext>
            </a:extLst>
          </p:cNvSpPr>
          <p:nvPr/>
        </p:nvSpPr>
        <p:spPr>
          <a:xfrm>
            <a:off x="4979670" y="4023995"/>
            <a:ext cx="1738630" cy="0"/>
          </a:xfrm>
          <a:prstGeom prst="line">
            <a:avLst/>
          </a:prstGeom>
          <a:noFill/>
          <a:ln w="127000" cap="flat" cmpd="sng" algn="ctr">
            <a:solidFill>
              <a:srgbClr val="002868"/>
            </a:solidFill>
            <a:prstDash val="solid"/>
            <a:headEnd type="none"/>
            <a:tailEnd type="none"/>
          </a:ln>
          <a:effectLst/>
        </p:spPr>
      </p:sp>
      <p:sp>
        <p:nvSpPr>
          <p:cNvPr id="27" name="Straight Connector 35"/>
          <p:cNvSpPr>
            <a:extLst>
              <a:ext uri="smNativeData">
                <pr:smNativeData xmlns:pr="smNativeData" xmlns="smNativeData" val="SMDATA_15_ZzWzYhMAAAAlAAAACgAAAA0AAAAAkAAAAEgAAACQAAAASAAAAAAAAAAAAAAAAAAAAAEAAABQAAAAAAAAAAAA4D8AAAAAAADgPwAAAAAAAO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AAoaAA8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oaAB/f38A5+bmA8zMzADAwP8Af39/AAAAAAAAAAAAAAAAAAAAAAAAAAAAIQAAABgAAAAUAAAAxR4AAA8bAAB3KQAADxsAABAAAAAmAAAACAAAAP//////////"/>
              </a:ext>
            </a:extLst>
          </p:cNvSpPr>
          <p:nvPr/>
        </p:nvSpPr>
        <p:spPr>
          <a:xfrm>
            <a:off x="5001895" y="4398645"/>
            <a:ext cx="1738630" cy="0"/>
          </a:xfrm>
          <a:prstGeom prst="line">
            <a:avLst/>
          </a:prstGeom>
          <a:noFill/>
          <a:ln w="38100" cap="flat" cmpd="sng" algn="ctr">
            <a:solidFill>
              <a:srgbClr val="002868"/>
            </a:solidFill>
            <a:prstDash val="solid"/>
            <a:headEnd type="none"/>
            <a:tailEnd type="none"/>
          </a:ln>
          <a:effectLst/>
        </p:spPr>
      </p:sp>
      <p:sp>
        <p:nvSpPr>
          <p:cNvPr id="28" name="Isosceles Triangle 36"/>
          <p:cNvSpPr>
            <a:extLst>
              <a:ext uri="smNativeData">
                <pr:smNativeData xmlns:pr="smNativeData" xmlns="smNativeData" val="SMDATA_15_ZzWzYhMAAAAlAAAAag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O////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Mh8AADAQAAAKKQAApRMAABAAAAAmAAAACAAAAP//////////"/>
              </a:ext>
            </a:extLst>
          </p:cNvSpPr>
          <p:nvPr/>
        </p:nvSpPr>
        <p:spPr>
          <a:xfrm>
            <a:off x="5071110" y="2631440"/>
            <a:ext cx="1600200" cy="561975"/>
          </a:xfrm>
          <a:prstGeom prst="triangl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cxnSp>
        <p:nvCxnSpPr>
          <p:cNvPr id="29" name="Connector: Elbow 41"/>
          <p:cNvCxnSpPr>
            <a:extLst>
              <a:ext uri="smNativeData">
                <pr:smNativeData xmlns:pr="smNativeData" xmlns="smNativeData" val="SMDATA_15_ZzWzYhMAAAAlAAAADgAAAA0AAAAAkAAAAEgAAACQAAAASAAAAAAAAAAAAAAAAAAAAAEAAABQAAAAMbYQ5KCE5z8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MX3lzw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cw8AAA0KAAAeHgAAEhUAABAAAAAmAAAACAAAAP//////////"/>
              </a:ext>
            </a:extLst>
          </p:cNvCxnSpPr>
          <p:nvPr/>
        </p:nvCxnSpPr>
        <p:spPr>
          <a:xfrm>
            <a:off x="2511425" y="1633855"/>
            <a:ext cx="2384425" cy="1791335"/>
          </a:xfrm>
          <a:prstGeom prst="bentConnector3">
            <a:avLst>
              <a:gd name="adj1" fmla="val 86747"/>
            </a:avLst>
          </a:prstGeom>
          <a:noFill/>
          <a:ln w="6350" cap="flat" cmpd="sng" algn="ctr">
            <a:solidFill>
              <a:schemeClr val="accent1"/>
            </a:solidFill>
            <a:prstDash val="solid"/>
            <a:headEnd type="none"/>
            <a:tailEnd type="triangle" w="med" len="med"/>
          </a:ln>
          <a:effectLst/>
        </p:spPr>
      </p:cxnSp>
      <p:cxnSp>
        <p:nvCxnSpPr>
          <p:cNvPr id="30" name="Connector: Elbow 44"/>
          <p:cNvCxnSpPr>
            <a:extLst>
              <a:ext uri="smNativeData">
                <pr:smNativeData xmlns:pr="smNativeData" xmlns="smNativeData" val="SMDATA_15_ZzWzYhMAAAAlAAAADgAAAA0AAAAAkAAAAEgAAACQAAAASAAAAAAAAAAAAAAAAAAAAAEAAABQAAAAAAAAAAAAAAA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N3/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XhYAAHcPAADGHQAAaBYAABAAAAAmAAAACAAAAP//////////"/>
              </a:ext>
            </a:extLst>
          </p:cNvCxnSpPr>
          <p:nvPr/>
        </p:nvCxnSpPr>
        <p:spPr>
          <a:xfrm>
            <a:off x="3636010" y="2513965"/>
            <a:ext cx="1203960" cy="1128395"/>
          </a:xfrm>
          <a:prstGeom prst="bentConnector3">
            <a:avLst>
              <a:gd name="adj1" fmla="val 50000"/>
            </a:avLst>
          </a:prstGeom>
          <a:noFill/>
          <a:ln w="6350" cap="flat" cmpd="sng" algn="ctr">
            <a:solidFill>
              <a:schemeClr val="accent1"/>
            </a:solidFill>
            <a:prstDash val="solid"/>
            <a:headEnd type="none"/>
            <a:tailEnd type="triangle" w="med" len="med"/>
          </a:ln>
          <a:effectLst/>
        </p:spPr>
      </p:cxnSp>
      <p:cxnSp>
        <p:nvCxnSpPr>
          <p:cNvPr id="31" name="Connector: Elbow 47"/>
          <p:cNvCxnSpPr>
            <a:extLst>
              <a:ext uri="smNativeData">
                <pr:smNativeData xmlns:pr="smNativeData" xmlns="smNativeData" val="SMDATA_15_ZzWzYhMAAAAlAAAADgAAAA0AAAAAkAAAAEgAAACQAAAASAAAAAAAAAAAAAAAAAAAAAEAAABQAAAAAAAAAAAAAAA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sQsAAKkUAADpHQAA/hcAABAAAAAmAAAACAAAAP//////////"/>
              </a:ext>
            </a:extLst>
          </p:cNvCxnSpPr>
          <p:nvPr/>
        </p:nvCxnSpPr>
        <p:spPr>
          <a:xfrm>
            <a:off x="1900555" y="3358515"/>
            <a:ext cx="2961640" cy="541655"/>
          </a:xfrm>
          <a:prstGeom prst="bentConnector3">
            <a:avLst>
              <a:gd name="adj1" fmla="val 50000"/>
            </a:avLst>
          </a:prstGeom>
          <a:noFill/>
          <a:ln w="6350" cap="flat" cmpd="sng" algn="ctr">
            <a:solidFill>
              <a:schemeClr val="accent1"/>
            </a:solidFill>
            <a:prstDash val="solid"/>
            <a:headEnd type="none"/>
            <a:tailEnd type="triangle" w="med" len="med"/>
          </a:ln>
          <a:effectLst/>
        </p:spPr>
      </p:cxnSp>
      <p:cxnSp>
        <p:nvCxnSpPr>
          <p:cNvPr id="32" name="Connector: Elbow 49"/>
          <p:cNvCxnSpPr>
            <a:extLst>
              <a:ext uri="smNativeData">
                <pr:smNativeData xmlns:pr="smNativeData" xmlns="smNativeData" val="SMDATA_15_ZzWzYhMAAAAlAAAADgAAAA0AAAAAkAAAAEgAAACQAAAASAAAAAAAAAAAAAAAAAAAAAEAAABQAAAAAAAAAAAAAAA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EwUsA4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Sg0AAIIZAADGHQAAkBkAABAAAAAmAAAACAAAAP//////////"/>
              </a:ext>
            </a:extLst>
          </p:cNvCxnSpPr>
          <p:nvPr/>
        </p:nvCxnSpPr>
        <p:spPr>
          <a:xfrm>
            <a:off x="2160270" y="4146550"/>
            <a:ext cx="2679700" cy="8890"/>
          </a:xfrm>
          <a:prstGeom prst="bentConnector3">
            <a:avLst>
              <a:gd name="adj1" fmla="val 50000"/>
            </a:avLst>
          </a:prstGeom>
          <a:noFill/>
          <a:ln w="6350" cap="flat" cmpd="sng" algn="ctr">
            <a:solidFill>
              <a:schemeClr val="accent1"/>
            </a:solidFill>
            <a:prstDash val="solid"/>
            <a:headEnd type="none"/>
            <a:tailEnd type="triangle" w="med" len="med"/>
          </a:ln>
          <a:effectLst/>
        </p:spPr>
      </p:cxnSp>
      <p:cxnSp>
        <p:nvCxnSpPr>
          <p:cNvPr id="33" name="Connector: Elbow 51"/>
          <p:cNvCxnSpPr>
            <a:extLst>
              <a:ext uri="smNativeData">
                <pr:smNativeData xmlns:pr="smNativeData" xmlns="smNativeData" val="SMDATA_15_ZzWzYhMAAAAlAAAADgAAAA0AAAAAkAAAAEgAAACQAAAASAAAAAAAAAAAAAAAAgAAAAEAAABQAAAAAAAAAAAAAAA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D/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Tw8AAO0aAAClHQAAvx4AABAAAAAmAAAACAAAAP//////////"/>
              </a:ext>
            </a:extLst>
          </p:cNvCxnSpPr>
          <p:nvPr/>
        </p:nvCxnSpPr>
        <p:spPr>
          <a:xfrm flipV="1">
            <a:off x="2488565" y="4377055"/>
            <a:ext cx="2330450" cy="621030"/>
          </a:xfrm>
          <a:prstGeom prst="bentConnector3">
            <a:avLst>
              <a:gd name="adj1" fmla="val 50000"/>
            </a:avLst>
          </a:prstGeom>
          <a:noFill/>
          <a:ln w="6350" cap="flat" cmpd="sng" algn="ctr">
            <a:solidFill>
              <a:schemeClr val="accent1"/>
            </a:solidFill>
            <a:prstDash val="solid"/>
            <a:headEnd type="none"/>
            <a:tailEnd type="triangle" w="med" len="med"/>
          </a:ln>
          <a:effectLst/>
        </p:spPr>
      </p:cxnSp>
      <p:cxnSp>
        <p:nvCxnSpPr>
          <p:cNvPr id="34" name="Connector: Elbow 56"/>
          <p:cNvCxnSpPr>
            <a:extLst>
              <a:ext uri="smNativeData">
                <pr:smNativeData xmlns:pr="smNativeData" xmlns="smNativeData" val="SMDATA_15_ZzWzYhMAAAAlAAAADgAAAA0AAAAAkAAAAEgAAACQAAAASAAAAAAAAAAAAAAAAgAAAAEAAABQAAAAAAAAAAAAAAA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yygAANoJAAB1NAAAchIAABAAAAAmAAAACAAAAP//////////"/>
              </a:ext>
            </a:extLst>
          </p:cNvCxnSpPr>
          <p:nvPr/>
        </p:nvCxnSpPr>
        <p:spPr>
          <a:xfrm rot="10800000" flipV="1">
            <a:off x="6631305" y="1601470"/>
            <a:ext cx="1896110" cy="1397000"/>
          </a:xfrm>
          <a:prstGeom prst="bentConnector3">
            <a:avLst>
              <a:gd name="adj1" fmla="val 50000"/>
            </a:avLst>
          </a:prstGeom>
          <a:noFill/>
          <a:ln w="6350" cap="flat" cmpd="sng" algn="ctr">
            <a:solidFill>
              <a:schemeClr val="accent1"/>
            </a:solidFill>
            <a:prstDash val="solid"/>
            <a:headEnd type="none"/>
            <a:tailEnd type="triangle" w="med" len="med"/>
          </a:ln>
          <a:effectLst/>
        </p:spPr>
      </p:cxnSp>
      <p:cxnSp>
        <p:nvCxnSpPr>
          <p:cNvPr id="35" name="Connector: Elbow 60"/>
          <p:cNvCxnSpPr>
            <a:extLst>
              <a:ext uri="smNativeData">
                <pr:smNativeData xmlns:pr="smNativeData" xmlns="smNativeData" val="SMDATA_15_ZzWzYhMAAAAlAAAADgAAAA0AAAAAkAAAAEgAAACQAAAASAAAAAAAAAAAAAAAAgAAAAEAAABQAAAAwi/186Yi2b8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JTdzQ4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myoAAJQOAAB0NAAAARQAABAAAAAmAAAACAAAAP//////////"/>
              </a:ext>
            </a:extLst>
          </p:cNvCxnSpPr>
          <p:nvPr/>
        </p:nvCxnSpPr>
        <p:spPr>
          <a:xfrm rot="10800000" flipV="1">
            <a:off x="6925945" y="2369820"/>
            <a:ext cx="1600835" cy="882015"/>
          </a:xfrm>
          <a:prstGeom prst="bentConnector3">
            <a:avLst>
              <a:gd name="adj1" fmla="val 30363"/>
            </a:avLst>
          </a:prstGeom>
          <a:noFill/>
          <a:ln w="6350" cap="flat" cmpd="sng" algn="ctr">
            <a:solidFill>
              <a:schemeClr val="accent1"/>
            </a:solidFill>
            <a:prstDash val="solid"/>
            <a:headEnd type="none"/>
            <a:tailEnd type="triangle" w="med" len="med"/>
          </a:ln>
          <a:effectLst/>
        </p:spPr>
      </p:cxnSp>
      <p:cxnSp>
        <p:nvCxnSpPr>
          <p:cNvPr id="36" name="Connector: Elbow 37"/>
          <p:cNvCxnSpPr>
            <a:extLst>
              <a:ext uri="smNativeData">
                <pr:smNativeData xmlns:pr="smNativeData" xmlns="smNativeData" val="SMDATA_15_ZzWzYhMAAAAlAAAADgAAAA0AAAAAkAAAAEgAAACQAAAASAAAAAAAAAAAAAAAAAAAAAEAAABQAAAAAAAAAAAAAAA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D/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DSoAAIQcAACKMwAAkx8AABAAAAAmAAAACAAAAP//////////"/>
              </a:ext>
            </a:extLst>
          </p:cNvCxnSpPr>
          <p:nvPr/>
        </p:nvCxnSpPr>
        <p:spPr>
          <a:xfrm rot="10800000">
            <a:off x="6835775" y="4635500"/>
            <a:ext cx="1542415" cy="497205"/>
          </a:xfrm>
          <a:prstGeom prst="bentConnector3">
            <a:avLst>
              <a:gd name="adj1" fmla="val 50000"/>
            </a:avLst>
          </a:prstGeom>
          <a:noFill/>
          <a:ln w="6350" cap="flat" cmpd="sng" algn="ctr">
            <a:solidFill>
              <a:schemeClr val="accent1"/>
            </a:solidFill>
            <a:prstDash val="solid"/>
            <a:headEnd type="none"/>
            <a:tailEnd type="triangle" w="med" len="med"/>
          </a:ln>
          <a:effectLst/>
        </p:spPr>
      </p:cxnSp>
      <p:sp>
        <p:nvSpPr>
          <p:cNvPr id="37" name="TextBox 39"/>
          <p:cNvSpPr>
            <a:extLst>
              <a:ext uri="smNativeData">
                <pr:smNativeData xmlns:pr="smNativeData" xmlns="smNativeData" val="SMDATA_15_Zz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Pf///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gTQAAL8eAAAmRQAAGiMAABAgAAAmAAAACAAAAP//////////"/>
              </a:ext>
            </a:extLst>
          </p:cNvSpPr>
          <p:nvPr/>
        </p:nvSpPr>
        <p:spPr>
          <a:xfrm>
            <a:off x="8535035" y="4998085"/>
            <a:ext cx="2705735" cy="708025"/>
          </a:xfrm>
          <a:prstGeom prst="rect">
            <a:avLst/>
          </a:prstGeom>
          <a:noFill/>
          <a:ln>
            <a:noFill/>
          </a:ln>
          <a:effectLst/>
        </p:spPr>
        <p:txBody>
          <a:bodyPr vert="horz" wrap="square" lIns="91440" tIns="45720" rIns="91440" bIns="45720" numCol="1" spcCol="215900" anchor="t"/>
          <a:lstStyle/>
          <a:p>
            <a:pPr>
              <a:defRPr lang="en-us"/>
            </a:pPr>
            <a:r>
              <a:rPr lang="en-us" sz="2000" cap="none">
                <a:latin typeface="Times New Roman" pitchFamily="1" charset="0"/>
                <a:ea typeface="Calibri" pitchFamily="2" charset="0"/>
                <a:cs typeface="Times New Roman" pitchFamily="1" charset="0"/>
              </a:rPr>
              <a:t>Seller, Seller’s Attorney, Seller’s related items</a:t>
            </a:r>
            <a:endParaRPr lang="en-us" sz="2000" cap="none">
              <a:latin typeface="Times New Roman" pitchFamily="1" charset="0"/>
              <a:ea typeface="Calibri" pitchFamily="2" charset="0"/>
              <a:cs typeface="Times New Roman" pitchFamily="1" charset="0"/>
            </a:endParaRPr>
          </a:p>
        </p:txBody>
      </p:sp>
      <p:cxnSp>
        <p:nvCxnSpPr>
          <p:cNvPr id="38" name="Connector: Elbow 43"/>
          <p:cNvCxnSpPr>
            <a:extLst>
              <a:ext uri="smNativeData">
                <pr:smNativeData xmlns:pr="smNativeData" xmlns="smNativeData" val="SMDATA_15_ZzWzYhMAAAAlAAAADgAAAA0AAAAAkAAAAEgAAACQAAAASAAAAAAAAAAAAAAAAgAAAAEAAABQAAAAAAAAAAAAAAAAAAAAAAAAAAAAAAAAAPA/AAAAAAAA4D8AAAAAAADgPwAAAAAAAOA/AAAAAAAA4D8AAAAAAADgPwAAAAAAAOA/AAAAAAAA4D8CAAAAjAAAAAAAAAAAAAAA////AP///wgAAAAAAAAAAAAAAAAAAAAAAAAAAAAAAAAAAAAAeAAAAAEAAABAAAAAAAAAAAAAAABaAAAAAAAAAAAAAAAAAAAAAAAAAAAAAAAAAAAAAAAAAAAAAAAAAAAAAAAAAAAAAAAAAAAAAAAAAAAAAAAAAAAAAAAAAAAAAAAAAAAAFAAAADwAAAABAAAAAAAAAERyxAwKAAAAAQAAABQAAAAUAAAAFAAAAAEAAAAAAAAAZAAAAGQAAAAC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ERyxAV/f38A5+bmA8zMzADAwP8Af39/AAAAAAAAAAAAAAAAAAAAAAAAAAAAIQAAABgAAAAUAAAADSoAABUVAAC5NAAAyBUAABAAAAAmAAAACAAAAP//////////"/>
              </a:ext>
            </a:extLst>
          </p:cNvCxnSpPr>
          <p:nvPr/>
        </p:nvCxnSpPr>
        <p:spPr>
          <a:xfrm rot="10800000" flipV="1">
            <a:off x="6835775" y="3427095"/>
            <a:ext cx="1734820" cy="113665"/>
          </a:xfrm>
          <a:prstGeom prst="bentConnector3">
            <a:avLst>
              <a:gd name="adj1" fmla="val 50000"/>
            </a:avLst>
          </a:prstGeom>
          <a:noFill/>
          <a:ln w="6350" cap="flat" cmpd="sng" algn="ctr">
            <a:solidFill>
              <a:schemeClr val="accent1"/>
            </a:solidFill>
            <a:prstDash val="solid"/>
            <a:headEnd type="none"/>
            <a:tailEnd type="triangle" w="med" len="med"/>
          </a:ln>
          <a:effectLst/>
        </p:spPr>
      </p:cxnSp>
      <p:sp>
        <p:nvSpPr>
          <p:cNvPr id="39" name="TextBox 46"/>
          <p:cNvSpPr>
            <a:extLst>
              <a:ext uri="smNativeData">
                <pr:smNativeData xmlns:pr="smNativeData" xmlns="smNativeData" val="SMDATA_15_ZzWzYhMAAAAlAAAAZAAAAE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R2AAg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B/f38A5+bmA8zMzADAwP8Af39/AAAAAAAAAAAAAAAAAAAAAAAAAAAAIQAAABgAAAAUAAAAuTQAAPURAAA6RwAANBgAABAgAAAmAAAACAAAAP//////////"/>
              </a:ext>
            </a:extLst>
          </p:cNvSpPr>
          <p:nvPr/>
        </p:nvSpPr>
        <p:spPr>
          <a:xfrm>
            <a:off x="8570595" y="2919095"/>
            <a:ext cx="3007995" cy="1015365"/>
          </a:xfrm>
          <a:prstGeom prst="rect">
            <a:avLst/>
          </a:prstGeom>
          <a:noFill/>
          <a:ln>
            <a:noFill/>
          </a:ln>
          <a:effectLst/>
        </p:spPr>
        <p:txBody>
          <a:bodyPr vert="horz" wrap="square" lIns="91440" tIns="45720" rIns="91440" bIns="45720" numCol="1" spcCol="215900" anchor="t"/>
          <a:lstStyle/>
          <a:p>
            <a:pPr>
              <a:defRPr lang="en-us"/>
            </a:pPr>
            <a:r>
              <a:rPr lang="en-us" sz="2000" cap="none">
                <a:latin typeface="Times New Roman" pitchFamily="1" charset="0"/>
                <a:ea typeface="Calibri" pitchFamily="2" charset="0"/>
                <a:cs typeface="Times New Roman" pitchFamily="1" charset="0"/>
              </a:rPr>
              <a:t>Due Diligence Items: Property inspection, title search, survey, reports, etc</a:t>
            </a:r>
            <a:endParaRPr lang="en-us" sz="2000" cap="none">
              <a:latin typeface="Times New Roman" pitchFamily="1" charset="0"/>
              <a:ea typeface="Calibri" pitchFamily="2" charset="0"/>
              <a:cs typeface="Times New Roman" pitchFamily="1" charset="0"/>
            </a:endParaRPr>
          </a:p>
        </p:txBody>
      </p:sp>
      <p:pic>
        <p:nvPicPr>
          <p:cNvPr id="40" name="Picture1"/>
          <p:cNvPicPr>
            <a:extLst>
              <a:ext uri="smNativeData">
                <pr:smNativeData xmlns:pr="smNativeData" xmlns="smNativeData" val="SMDATA_17_Zz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DeAAAAAEsAAE4JAAAQAAAAJgAAAAgAAAD//////////w=="/>
              </a:ext>
            </a:extLst>
          </p:cNvPicPr>
          <p:nvPr/>
        </p:nvPicPr>
        <p:blipFill>
          <a:blip r:embed="rId3"/>
          <a:stretch>
            <a:fillRect/>
          </a:stretch>
        </p:blipFill>
        <p:spPr>
          <a:xfrm>
            <a:off x="10820400" y="140970"/>
            <a:ext cx="1371600" cy="1371600"/>
          </a:xfrm>
          <a:prstGeom prst="rect">
            <a:avLst/>
          </a:prstGeom>
          <a:noFill/>
          <a:ln>
            <a:noFill/>
          </a:ln>
          <a:effectLst/>
        </p:spPr>
      </p:pic>
      <p:sp>
        <p:nvSpPr>
          <p:cNvPr id="41" name="SlideNumberArea1"/>
          <p:cNvSpPr>
            <a:spLocks noGrp="1" noChangeArrowheads="1"/>
            <a:extLst>
              <a:ext uri="smNativeData">
                <pr:smNativeData xmlns:pr="smNativeData" xmlns="smNativeData" val="SMDATA_15_Zz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F6AAB-E598-AA9C-D647-13C924092046}" type="slidenum">
              <a:t>2</a:t>
            </a:fld>
          </a:p>
        </p:txBody>
      </p:sp>
    </p:spTree>
  </p:cSld>
  <p:clrMapOvr>
    <a:masterClrMapping/>
  </p:clrMapOvr>
  <p:timing>
    <p:tnLst>
      <p:par>
        <p:cTn id="1" dur="indefinite" restart="never" nodeType="tmRoot"/>
      </p:par>
    </p:tnLst>
  </p:timing>
</p:sld>
</file>

<file path=ppt/slides/slide3.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EwUAAE0EAADDRQAAzgYAABAAAAAmAAAACAAAAAEgAAAAAAAA"/>
              </a:ext>
            </a:extLst>
          </p:cNvSpPr>
          <p:nvPr>
            <p:ph type="title"/>
          </p:nvPr>
        </p:nvSpPr>
        <p:spPr>
          <a:xfrm>
            <a:off x="824865" y="699135"/>
            <a:ext cx="10515600" cy="407035"/>
          </a:xfrm>
        </p:spPr>
        <p:txBody>
          <a:bodyPr vert="horz" wrap="square" lIns="91440" tIns="45720" rIns="91440" bIns="45720" numCol="1" spcCol="215900" anchor="ctr">
            <a:prstTxWarp prst="textNoShape">
              <a:avLst/>
            </a:prstTxWarp>
          </a:bodyPr>
          <a:lstStyle/>
          <a:p>
            <a:pPr algn="ctr">
              <a:defRPr lang="en-us"/>
            </a:pPr>
            <a:r>
              <a:rPr lang="en-us" sz="3600" cap="none">
                <a:solidFill>
                  <a:srgbClr val="002868"/>
                </a:solidFill>
                <a:latin typeface="Times New Roman" pitchFamily="1" charset="0"/>
                <a:ea typeface="Calibri Light" pitchFamily="2" charset="0"/>
                <a:cs typeface="Times New Roman" pitchFamily="1" charset="0"/>
              </a:rPr>
              <a:t>KEY WORDS-1</a:t>
            </a:r>
            <a:endParaRPr lang="en-us" sz="3600" cap="none">
              <a:solidFill>
                <a:srgbClr val="002868"/>
              </a:solidFill>
              <a:latin typeface="Times New Roman" pitchFamily="1" charset="0"/>
              <a:ea typeface="Calibri Light" pitchFamily="2" charset="0"/>
              <a:cs typeface="Times New Roman" pitchFamily="1" charset="0"/>
            </a:endParaRPr>
          </a:p>
        </p:txBody>
      </p:sp>
      <p:sp>
        <p:nvSpPr>
          <p:cNvPr id="3" name="Content Placeholder 2"/>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xgIAAPwIAABGSQAAYiQAABAAAAAmAAAACAAAAAEgAAAAAAAA"/>
              </a:ext>
            </a:extLst>
          </p:cNvSpPr>
          <p:nvPr>
            <p:ph type="body" idx="1"/>
          </p:nvPr>
        </p:nvSpPr>
        <p:spPr>
          <a:xfrm>
            <a:off x="450850" y="1460500"/>
            <a:ext cx="11460480" cy="4453890"/>
          </a:xfrm>
        </p:spPr>
        <p:txBody>
          <a:bodyPr vert="horz" wrap="square" lIns="91440" tIns="45720" rIns="91440" bIns="45720" numCol="1" spcCol="215900" anchor="t">
            <a:prstTxWarp prst="textNoShape">
              <a:avLst/>
            </a:prstTxWarp>
          </a:bodyPr>
          <a:lstStyle/>
          <a:p>
            <a:pPr>
              <a:defRPr lang="en-us"/>
            </a:pPr>
            <a:r>
              <a:rPr lang="en-us" sz="2000" b="1" cap="none">
                <a:latin typeface="Times New Roman" pitchFamily="1" charset="0"/>
                <a:ea typeface="Calibri" pitchFamily="2" charset="0"/>
                <a:cs typeface="Times New Roman" pitchFamily="1" charset="0"/>
              </a:rPr>
              <a:t>Purchase Price: </a:t>
            </a:r>
            <a:r>
              <a:rPr lang="en-us" sz="2000" cap="none">
                <a:latin typeface="Times New Roman" pitchFamily="1" charset="0"/>
                <a:ea typeface="Calibri" pitchFamily="2" charset="0"/>
                <a:cs typeface="Times New Roman" pitchFamily="1" charset="0"/>
              </a:rPr>
              <a:t>The total selling price of the property which includes the down payment and the principal on the mortgage</a:t>
            </a:r>
            <a:endParaRPr lang="en-us" sz="2000" cap="none">
              <a:latin typeface="Times New Roman" pitchFamily="1" charset="0"/>
              <a:ea typeface="Calibri" pitchFamily="2" charset="0"/>
              <a:cs typeface="Times New Roman" pitchFamily="1" charset="0"/>
            </a:endParaRPr>
          </a:p>
          <a:p>
            <a:pPr>
              <a:defRPr lang="en-us"/>
            </a:pPr>
            <a:r>
              <a:rPr lang="en-us" sz="2000" b="1" cap="none">
                <a:latin typeface="Times New Roman" pitchFamily="1" charset="0"/>
                <a:ea typeface="Calibri" pitchFamily="2" charset="0"/>
                <a:cs typeface="Times New Roman" pitchFamily="1" charset="0"/>
              </a:rPr>
              <a:t>Annual Gross Income: </a:t>
            </a:r>
            <a:r>
              <a:rPr lang="en-us" sz="2000" cap="none">
                <a:latin typeface="Times New Roman" pitchFamily="1" charset="0"/>
                <a:ea typeface="Calibri" pitchFamily="2" charset="0"/>
                <a:cs typeface="Times New Roman" pitchFamily="1" charset="0"/>
              </a:rPr>
              <a:t>Gross income generated by a property, including rents, tenant reimbursements, other sources such as laundry &amp; vending machines, late fees, etc </a:t>
            </a:r>
            <a:endParaRPr lang="en-us" sz="2000" cap="none">
              <a:latin typeface="Times New Roman" pitchFamily="1" charset="0"/>
              <a:ea typeface="Calibri" pitchFamily="2" charset="0"/>
              <a:cs typeface="Times New Roman" pitchFamily="1" charset="0"/>
            </a:endParaRPr>
          </a:p>
          <a:p>
            <a:pPr>
              <a:defRPr lang="en-us"/>
            </a:pPr>
            <a:r>
              <a:rPr lang="en-us" sz="2000" b="1" cap="none">
                <a:latin typeface="Times New Roman" pitchFamily="1" charset="0"/>
                <a:ea typeface="Calibri" pitchFamily="2" charset="0"/>
                <a:cs typeface="Times New Roman" pitchFamily="1" charset="0"/>
              </a:rPr>
              <a:t>Vacancy: </a:t>
            </a:r>
            <a:r>
              <a:rPr lang="en-us" sz="2000" cap="none">
                <a:latin typeface="Times New Roman" pitchFamily="1" charset="0"/>
                <a:ea typeface="Calibri" pitchFamily="2" charset="0"/>
                <a:cs typeface="Times New Roman" pitchFamily="1" charset="0"/>
              </a:rPr>
              <a:t>Income lost due to tenants vacating the property and/or defaulting their lease payments</a:t>
            </a:r>
            <a:endParaRPr lang="en-us" sz="2000" cap="none">
              <a:latin typeface="Times New Roman" pitchFamily="1" charset="0"/>
              <a:ea typeface="Calibri" pitchFamily="2" charset="0"/>
              <a:cs typeface="Times New Roman" pitchFamily="1" charset="0"/>
            </a:endParaRPr>
          </a:p>
          <a:p>
            <a:pPr>
              <a:defRPr lang="en-us"/>
            </a:pPr>
            <a:r>
              <a:rPr lang="en-us" sz="2000" b="1" cap="none">
                <a:latin typeface="Times New Roman" pitchFamily="1" charset="0"/>
                <a:ea typeface="Calibri" pitchFamily="2" charset="0"/>
                <a:cs typeface="Times New Roman" pitchFamily="1" charset="0"/>
              </a:rPr>
              <a:t>Operating Expenses: </a:t>
            </a:r>
            <a:r>
              <a:rPr lang="en-us" sz="2000" cap="none">
                <a:latin typeface="Times New Roman" pitchFamily="1" charset="0"/>
                <a:ea typeface="Calibri" pitchFamily="2" charset="0"/>
                <a:cs typeface="Times New Roman" pitchFamily="1" charset="0"/>
              </a:rPr>
              <a:t>Costs required to operate the property such as property taxes, property insurance, electricity, gas, water, sewer, garbage, repairs &amp; maintenance, property management fees, etc</a:t>
            </a:r>
            <a:endParaRPr lang="en-us" sz="2000" b="1" cap="none">
              <a:latin typeface="Times New Roman" pitchFamily="1" charset="0"/>
              <a:ea typeface="Calibri" pitchFamily="2" charset="0"/>
              <a:cs typeface="Times New Roman" pitchFamily="1" charset="0"/>
            </a:endParaRPr>
          </a:p>
          <a:p>
            <a:pPr>
              <a:defRPr lang="en-us"/>
            </a:pPr>
            <a:r>
              <a:rPr lang="en-us" sz="2000" b="1" cap="none">
                <a:latin typeface="Times New Roman" pitchFamily="1" charset="0"/>
                <a:ea typeface="Calibri" pitchFamily="2" charset="0"/>
                <a:cs typeface="Times New Roman" pitchFamily="1" charset="0"/>
              </a:rPr>
              <a:t>Net operating income (</a:t>
            </a:r>
            <a:r>
              <a:rPr lang="en-us" sz="2000" b="1" cap="none">
                <a:latin typeface="Times New Roman" pitchFamily="1" charset="0"/>
                <a:ea typeface="Calibri" pitchFamily="2" charset="0"/>
                <a:cs typeface="Times New Roman" pitchFamily="1" charset="0"/>
              </a:rPr>
              <a:t>NOI): </a:t>
            </a:r>
            <a:r>
              <a:rPr lang="en-us" sz="2000" cap="none">
                <a:latin typeface="Times New Roman" pitchFamily="1" charset="0"/>
                <a:ea typeface="Calibri" pitchFamily="2" charset="0"/>
                <a:cs typeface="Times New Roman" pitchFamily="1" charset="0"/>
              </a:rPr>
              <a:t>Annual Gross Income - Annual Vacancy - Annual Operating Expenses</a:t>
            </a:r>
            <a:endParaRPr lang="en-us" sz="2000" b="1" cap="none">
              <a:latin typeface="Times New Roman" pitchFamily="1" charset="0"/>
              <a:ea typeface="Calibri" pitchFamily="2" charset="0"/>
              <a:cs typeface="Times New Roman" pitchFamily="1" charset="0"/>
            </a:endParaRPr>
          </a:p>
          <a:p>
            <a:pPr>
              <a:defRPr lang="en-us"/>
            </a:pPr>
            <a:r>
              <a:rPr lang="en-us" sz="2000" b="1" cap="none">
                <a:latin typeface="Times New Roman" pitchFamily="1" charset="0"/>
                <a:ea typeface="Calibri" pitchFamily="2" charset="0"/>
                <a:cs typeface="Times New Roman" pitchFamily="1" charset="0"/>
              </a:rPr>
              <a:t>Cap Rate: </a:t>
            </a:r>
            <a:r>
              <a:rPr lang="en-us" sz="2000" cap="none">
                <a:latin typeface="Times New Roman" pitchFamily="1" charset="0"/>
                <a:ea typeface="Calibri" pitchFamily="2" charset="0"/>
                <a:cs typeface="Times New Roman" pitchFamily="1" charset="0"/>
              </a:rPr>
              <a:t>(</a:t>
            </a:r>
            <a:r>
              <a:rPr lang="en-us" sz="2000" cap="none">
                <a:latin typeface="Times New Roman" pitchFamily="1" charset="0"/>
                <a:ea typeface="Calibri" pitchFamily="2" charset="0"/>
                <a:cs typeface="Times New Roman" pitchFamily="1" charset="0"/>
              </a:rPr>
              <a:t>NOI / Purchase Price) x 100%</a:t>
            </a:r>
            <a:endParaRPr lang="en-us" sz="2000" cap="none">
              <a:latin typeface="Times New Roman" pitchFamily="1" charset="0"/>
              <a:ea typeface="Calibri" pitchFamily="2" charset="0"/>
              <a:cs typeface="Times New Roman" pitchFamily="1" charset="0"/>
            </a:endParaRPr>
          </a:p>
          <a:p>
            <a:pPr>
              <a:defRPr lang="en-us"/>
            </a:pPr>
            <a:r>
              <a:rPr lang="en-us" sz="2000" b="1" cap="none">
                <a:latin typeface="Times New Roman" pitchFamily="1" charset="0"/>
                <a:ea typeface="Calibri" pitchFamily="2" charset="0"/>
                <a:cs typeface="Times New Roman" pitchFamily="1" charset="0"/>
              </a:rPr>
              <a:t>Debt Service:</a:t>
            </a:r>
            <a:r>
              <a:rPr lang="en-us" sz="2000" cap="none">
                <a:latin typeface="Times New Roman" pitchFamily="1" charset="0"/>
                <a:ea typeface="Calibri" pitchFamily="2" charset="0"/>
                <a:cs typeface="Times New Roman" pitchFamily="1" charset="0"/>
              </a:rPr>
              <a:t> Cash required to cover the repayment of interest and principal on the mortgage. In the case of an interest-only mortgage, debt service is the cash required to cover the interest-only payment</a:t>
            </a:r>
            <a:endParaRPr lang="en-us" sz="2000" cap="none">
              <a:latin typeface="Times New Roman" pitchFamily="1" charset="0"/>
              <a:ea typeface="Calibri" pitchFamily="2" charset="0"/>
              <a:cs typeface="Times New Roman" pitchFamily="1" charset="0"/>
            </a:endParaRPr>
          </a:p>
          <a:p>
            <a:pPr>
              <a:defRPr lang="en-us" sz="2000" b="1" cap="none">
                <a:latin typeface="Times New Roman" pitchFamily="1" charset="0"/>
                <a:ea typeface="Calibri" pitchFamily="2" charset="0"/>
                <a:cs typeface="Times New Roman" pitchFamily="1" charset="0"/>
              </a:defRPr>
            </a:pPr>
            <a:r>
              <a:t>Cash Flow:  </a:t>
            </a:r>
            <a:r>
              <a:rPr lang="en-us" b="0" cap="none"/>
              <a:t>NOI - Debt Service. The amount of cash flowing into the company after paying all the expenses mentioned in this slide</a:t>
            </a:r>
            <a:endParaRPr lang="en-us" b="0" cap="none"/>
          </a:p>
        </p:txBody>
      </p:sp>
      <p:grpSp>
        <p:nvGrpSpPr>
          <p:cNvPr id="4" name="Group 3"/>
          <p:cNvGrpSpPr>
            <a:extLst>
              <a:ext uri="smNativeData">
                <pr:smNativeData xmlns:pr="smNativeData" xmlns="smNativeData" val="SMDATA_6_ZzWzYhMAAAAlAAAAAQAAAA8BAAAAkAAAAEgAAACQAAAASAAAAAAAAAAAAAAAAAAAABcAAAAUAAAAAAAAAAAAAAD/fwAA/38AAAAAAAAJAAAABAAAAAcAAAAfAAAAVAAAAAAAAAAAAAAAAAAAAAAAAAAAAAAAAAAAAAAAAAAAAAAAAAAAAAAAAAAAAAAAAAAAAAAAAAAAAAAAAAAAAAAAAAAAAAAAAAAAAAAAAAAAAAAAAAAAACEAAAAYAAAAFAAAAK4WAABGBwAAUjQAAJwIAAAQAAAAJgAAAAgAAAD/////AAAAAA=="/>
              </a:ext>
            </a:extLst>
          </p:cNvGrpSpPr>
          <p:nvPr/>
        </p:nvGrpSpPr>
        <p:grpSpPr>
          <a:xfrm>
            <a:off x="3686810" y="1182370"/>
            <a:ext cx="4818380" cy="217170"/>
            <a:chOff x="3686810" y="1182370"/>
            <a:chExt cx="4818380" cy="217170"/>
          </a:xfrm>
        </p:grpSpPr>
        <p:sp>
          <p:nvSpPr>
            <p:cNvPr id="10" name="Text Box 2"/>
            <p:cNvSpPr>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MAAEYHAAAXJgAAnAgAAAAAAAAmAAAACAAAAP//////////"/>
                </a:ext>
              </a:extLst>
            </p:cNvSpPr>
            <p:nvPr/>
          </p:nvSpPr>
          <p:spPr>
            <a:xfrm>
              <a:off x="5848985" y="118237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ZzWzYhMAAAAlAAAAAQAAAA8BAAAAkAAAAEgAAACQAAAASAAAAAAAAAAAAAAAAAAAABcAAAAUAAAAAAAAAAAAAAD/fwAA/38AAAAAAAAJAAAABAAAAAAAAAAfAAAAVAAAAAAAAAAAAAAAAAAAAAAAAAAAAAAAAAAAAAAAAAAAAAAAAAAAAAAAAAAAAAAAAAAAAAAAAAAAAAAAAAAAAAAAAAAAAAAAAAAAAAAAAAAAAAAAAAAAACEAAAAYAAAAFAAAAK4WAACPBwAAUjQAAGcIAAAAAAAAJgAAAAgAAAD/////AAAAAA=="/>
                </a:ext>
              </a:extLst>
            </p:cNvGrpSpPr>
            <p:nvPr/>
          </p:nvGrpSpPr>
          <p:grpSpPr>
            <a:xfrm>
              <a:off x="3686810" y="1228725"/>
              <a:ext cx="4818380" cy="137160"/>
              <a:chOff x="3686810" y="1228725"/>
              <a:chExt cx="4818380" cy="137160"/>
            </a:xfrm>
          </p:grpSpPr>
          <p:sp>
            <p:nvSpPr>
              <p:cNvPr id="9" name="Rectangle 6"/>
              <p:cNvSpPr>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hYAAI8HAACGIAAAZwgAAAAAAAAmAAAACAAAAP//////////"/>
                  </a:ext>
                </a:extLst>
              </p:cNvSpPr>
              <p:nvPr/>
            </p:nvSpPr>
            <p:spPr>
              <a:xfrm>
                <a:off x="3686810" y="122872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Ok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ioAAI8HAABSNAAAZwgAAAAAAAAmAAAACAAAAP//////////"/>
                  </a:ext>
                </a:extLst>
              </p:cNvSpPr>
              <p:nvPr/>
            </p:nvSpPr>
            <p:spPr>
              <a:xfrm>
                <a:off x="6904990" y="122872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M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SAAAI8HAABpKgAAZwgAAAAAAAAmAAAACAAAAP//////////"/>
                  </a:ext>
                </a:extLst>
              </p:cNvSpPr>
              <p:nvPr/>
            </p:nvSpPr>
            <p:spPr>
              <a:xfrm>
                <a:off x="5293995" y="122872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Zz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CUAAJQHAAArJgAAUAgAAAAAAAAmAAAACAAAAP//////////"/>
                  </a:ext>
                </a:extLst>
              </p:cNvSpPr>
              <p:nvPr/>
            </p:nvSpPr>
            <p:spPr>
              <a:xfrm>
                <a:off x="6085840" y="123190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Zz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Zz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Zz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Zz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Zz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B0AGw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DeAAAAAEsAAE4JAAAQAAAAJgAAAAgAAAD//////////w=="/>
              </a:ext>
            </a:extLst>
          </p:cNvPicPr>
          <p:nvPr/>
        </p:nvPicPr>
        <p:blipFill>
          <a:blip r:embed="rId3"/>
          <a:stretch>
            <a:fillRect/>
          </a:stretch>
        </p:blipFill>
        <p:spPr>
          <a:xfrm>
            <a:off x="10820400" y="140970"/>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Zz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F3F29-6798-AAC9-D647-919C710920C4}" type="slidenum">
              <a:t>3</a:t>
            </a:fld>
          </a:p>
        </p:txBody>
      </p:sp>
    </p:spTree>
  </p:cSld>
  <p:clrMapOvr>
    <a:masterClrMapping/>
  </p:clrMapOvr>
  <p:timing>
    <p:tnLst>
      <p:par>
        <p:cTn id="1" dur="indefinite" restart="never" nodeType="tmRoot"/>
      </p:par>
    </p:tnLst>
  </p:timing>
</p:sld>
</file>

<file path=ppt/slides/slide4.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Ew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EwUAAE0EAADDRQAAzgYAABAAAAAmAAAACAAAAAEgAAAAAAAA"/>
              </a:ext>
            </a:extLst>
          </p:cNvSpPr>
          <p:nvPr>
            <p:ph type="title"/>
          </p:nvPr>
        </p:nvSpPr>
        <p:spPr>
          <a:xfrm>
            <a:off x="824865" y="699135"/>
            <a:ext cx="10515600" cy="407035"/>
          </a:xfrm>
        </p:spPr>
        <p:txBody>
          <a:bodyPr vert="horz" wrap="square" lIns="91440" tIns="45720" rIns="91440" bIns="45720" numCol="1" spcCol="215900" anchor="ctr">
            <a:prstTxWarp prst="textNoShape">
              <a:avLst/>
            </a:prstTxWarp>
          </a:bodyPr>
          <a:lstStyle/>
          <a:p>
            <a:pPr algn="ctr">
              <a:defRPr lang="en-us"/>
            </a:pPr>
            <a:r>
              <a:rPr lang="en-us" sz="3600" cap="none">
                <a:solidFill>
                  <a:srgbClr val="002868"/>
                </a:solidFill>
                <a:latin typeface="Times New Roman" pitchFamily="1" charset="0"/>
                <a:ea typeface="Calibri Light" pitchFamily="2" charset="0"/>
                <a:cs typeface="Times New Roman" pitchFamily="1" charset="0"/>
              </a:rPr>
              <a:t>KEY WORDS-2</a:t>
            </a:r>
            <a:endParaRPr lang="en-us" sz="3600" cap="none">
              <a:solidFill>
                <a:srgbClr val="002868"/>
              </a:solidFill>
              <a:latin typeface="Times New Roman" pitchFamily="1" charset="0"/>
              <a:ea typeface="Calibri Light" pitchFamily="2" charset="0"/>
              <a:cs typeface="Times New Roman" pitchFamily="1" charset="0"/>
            </a:endParaRPr>
          </a:p>
        </p:txBody>
      </p:sp>
      <p:sp>
        <p:nvSpPr>
          <p:cNvPr id="3" name="Content Placeholder 2"/>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1QIAAF0JAABWSQAAAicAAAAAAAAmAAAACAAAAAEgAAAAAAAA"/>
              </a:ext>
            </a:extLst>
          </p:cNvSpPr>
          <p:nvPr>
            <p:ph type="body" idx="1"/>
          </p:nvPr>
        </p:nvSpPr>
        <p:spPr>
          <a:xfrm>
            <a:off x="460375" y="1522095"/>
            <a:ext cx="11461115" cy="4819015"/>
          </a:xfrm>
        </p:spPr>
        <p:txBody>
          <a:bodyPr vert="horz" wrap="square" lIns="91440" tIns="45720" rIns="91440" bIns="45720" numCol="1" spcCol="215900" anchor="t">
            <a:prstTxWarp prst="textNoShape">
              <a:avLst/>
            </a:prstTxWarp>
          </a:bodyPr>
          <a:lstStyle/>
          <a:p>
            <a:pPr>
              <a:buFont typeface="Arial" pitchFamily="2" charset="0"/>
              <a:buChar char="•"/>
              <a:defRPr lang="en-us"/>
            </a:pPr>
            <a:r>
              <a:rPr lang="en-us" sz="2000" b="1" cap="none">
                <a:latin typeface="Times New Roman" pitchFamily="1" charset="0"/>
                <a:ea typeface="Calibri" pitchFamily="2" charset="0"/>
                <a:cs typeface="Times New Roman" pitchFamily="1" charset="0"/>
              </a:rPr>
              <a:t>Return on Investment (</a:t>
            </a:r>
            <a:r>
              <a:rPr lang="en-us" sz="2000" b="1" cap="none">
                <a:latin typeface="Times New Roman" pitchFamily="1" charset="0"/>
                <a:ea typeface="Calibri" pitchFamily="2" charset="0"/>
                <a:cs typeface="Times New Roman" pitchFamily="1" charset="0"/>
              </a:rPr>
              <a:t>ROI): </a:t>
            </a:r>
            <a:r>
              <a:rPr lang="en-us" sz="2000" cap="none">
                <a:latin typeface="Times New Roman" pitchFamily="1" charset="0"/>
                <a:ea typeface="Calibri" pitchFamily="2" charset="0"/>
                <a:cs typeface="Times New Roman" pitchFamily="1" charset="0"/>
              </a:rPr>
              <a:t>(Profit earned on investment / Cost of the investment) x 100%. If the profit earned is per year, then we can get the annual </a:t>
            </a:r>
            <a:r>
              <a:rPr lang="en-us" sz="2000" cap="none">
                <a:latin typeface="Times New Roman" pitchFamily="1" charset="0"/>
                <a:ea typeface="Calibri" pitchFamily="2" charset="0"/>
                <a:cs typeface="Times New Roman" pitchFamily="1" charset="0"/>
              </a:rPr>
              <a:t>ROI percentage.</a:t>
            </a:r>
            <a:endParaRPr lang="en-us" sz="2000" cap="none">
              <a:latin typeface="Times New Roman" pitchFamily="1" charset="0"/>
              <a:ea typeface="Calibri" pitchFamily="2" charset="0"/>
              <a:cs typeface="Times New Roman" pitchFamily="1" charset="0"/>
            </a:endParaRPr>
          </a:p>
          <a:p>
            <a:pPr>
              <a:buFont typeface="Arial" pitchFamily="2" charset="0"/>
              <a:buChar char="•"/>
              <a:defRPr lang="en-us"/>
            </a:pPr>
            <a:r>
              <a:rPr lang="en-us" sz="2000" b="1" cap="none">
                <a:latin typeface="Times New Roman" pitchFamily="1" charset="0"/>
                <a:ea typeface="Calibri" pitchFamily="2" charset="0"/>
                <a:cs typeface="Times New Roman" pitchFamily="1" charset="0"/>
              </a:rPr>
              <a:t>Capital Expenditures:</a:t>
            </a:r>
            <a:r>
              <a:rPr lang="en-us" sz="2000" cap="none">
                <a:latin typeface="Times New Roman" pitchFamily="1" charset="0"/>
                <a:ea typeface="Calibri" pitchFamily="2" charset="0"/>
                <a:cs typeface="Times New Roman" pitchFamily="1" charset="0"/>
              </a:rPr>
              <a:t> Cash used to add to or improve a property beyond common repairs and maintenance such as new roof, windows, </a:t>
            </a:r>
            <a:r>
              <a:rPr lang="en-us" sz="2000" cap="none">
                <a:latin typeface="Times New Roman" pitchFamily="1" charset="0"/>
                <a:ea typeface="Calibri" pitchFamily="2" charset="0"/>
                <a:cs typeface="Times New Roman" pitchFamily="1" charset="0"/>
              </a:rPr>
              <a:t>HVAC, parking lot repaving, major renovations. </a:t>
            </a:r>
            <a:endParaRPr lang="en-us" sz="2000" cap="none">
              <a:latin typeface="Times New Roman" pitchFamily="1" charset="0"/>
              <a:ea typeface="Calibri" pitchFamily="2" charset="0"/>
              <a:cs typeface="Times New Roman" pitchFamily="1" charset="0"/>
            </a:endParaRPr>
          </a:p>
          <a:p>
            <a:pPr>
              <a:buFont typeface="Arial" pitchFamily="2" charset="0"/>
              <a:buChar char="•"/>
              <a:defRPr lang="en-us"/>
            </a:pPr>
            <a:r>
              <a:rPr lang="en-us" sz="2000" b="1" cap="none">
                <a:latin typeface="Times New Roman" pitchFamily="1" charset="0"/>
                <a:ea typeface="Calibri" pitchFamily="2" charset="0"/>
                <a:cs typeface="Times New Roman" pitchFamily="1" charset="0"/>
              </a:rPr>
              <a:t>Regulation A: </a:t>
            </a:r>
            <a:r>
              <a:rPr lang="en-us" sz="2000" cap="none">
                <a:latin typeface="Times New Roman" pitchFamily="1" charset="0"/>
                <a:ea typeface="Calibri" pitchFamily="2" charset="0"/>
                <a:cs typeface="Times New Roman" pitchFamily="1" charset="0"/>
              </a:rPr>
              <a:t>Allows companies to offer and sell securities to the public. A company can raise money from the public using this regulation by selling its </a:t>
            </a:r>
            <a:r>
              <a:rPr lang="en-us" sz="2000" cap="none">
                <a:latin typeface="Times New Roman" pitchFamily="1" charset="0"/>
                <a:ea typeface="Calibri" pitchFamily="2" charset="0"/>
                <a:cs typeface="Times New Roman" pitchFamily="1" charset="0"/>
              </a:rPr>
              <a:t>LLC interests in exchange of money</a:t>
            </a:r>
            <a:endParaRPr lang="en-us" sz="2000" cap="none">
              <a:latin typeface="Times New Roman" pitchFamily="1" charset="0"/>
              <a:ea typeface="Calibri" pitchFamily="2" charset="0"/>
              <a:cs typeface="Times New Roman" pitchFamily="1" charset="0"/>
            </a:endParaRPr>
          </a:p>
          <a:p>
            <a:pPr>
              <a:defRPr lang="en-us"/>
            </a:pPr>
            <a:r>
              <a:rPr lang="en-us" sz="2000" b="1" cap="none">
                <a:latin typeface="Times New Roman" pitchFamily="1" charset="0"/>
                <a:ea typeface="Calibri" pitchFamily="2" charset="0"/>
                <a:cs typeface="Times New Roman" pitchFamily="1" charset="0"/>
              </a:rPr>
              <a:t>Limited Liability Company (</a:t>
            </a:r>
            <a:r>
              <a:rPr lang="en-us" sz="2000" b="1" cap="none">
                <a:latin typeface="Times New Roman" pitchFamily="1" charset="0"/>
                <a:ea typeface="Calibri" pitchFamily="2" charset="0"/>
                <a:cs typeface="Times New Roman" pitchFamily="1" charset="0"/>
              </a:rPr>
              <a:t>LLC): </a:t>
            </a:r>
            <a:r>
              <a:rPr lang="en-us" sz="2000" cap="none">
                <a:latin typeface="Times New Roman" pitchFamily="1" charset="0"/>
                <a:ea typeface="Calibri" pitchFamily="2" charset="0"/>
                <a:cs typeface="Times New Roman" pitchFamily="1" charset="0"/>
              </a:rPr>
              <a:t>It is a business structure that protects its owners from personal responsibility for </a:t>
            </a:r>
            <a:r>
              <a:rPr lang="en-us" sz="2000" cap="none">
                <a:latin typeface="Times New Roman" pitchFamily="1" charset="0"/>
                <a:ea typeface="Calibri" pitchFamily="2" charset="0"/>
                <a:cs typeface="Times New Roman" pitchFamily="1" charset="0"/>
              </a:rPr>
              <a:t>LLC's debts or liabilities. An </a:t>
            </a:r>
            <a:r>
              <a:rPr lang="en-us" sz="2000" cap="none">
                <a:latin typeface="Times New Roman" pitchFamily="1" charset="0"/>
                <a:ea typeface="Calibri" pitchFamily="2" charset="0"/>
                <a:cs typeface="Times New Roman" pitchFamily="1" charset="0"/>
              </a:rPr>
              <a:t>LLC is a formal partnership arrangement that requires articles of organization to be filed with the state.</a:t>
            </a:r>
            <a:endParaRPr lang="en-us" sz="2000" cap="none">
              <a:latin typeface="Times New Roman" pitchFamily="1" charset="0"/>
              <a:ea typeface="Calibri" pitchFamily="2" charset="0"/>
              <a:cs typeface="Times New Roman" pitchFamily="1" charset="0"/>
            </a:endParaRPr>
          </a:p>
          <a:p>
            <a:pPr>
              <a:defRPr lang="en-us"/>
            </a:pPr>
            <a:r>
              <a:rPr lang="en-us" sz="2000" b="1" cap="none">
                <a:latin typeface="Times New Roman" pitchFamily="1" charset="0"/>
                <a:ea typeface="Calibri" pitchFamily="2" charset="0"/>
                <a:cs typeface="Times New Roman" pitchFamily="1" charset="0"/>
              </a:rPr>
              <a:t>LLC Interests: </a:t>
            </a:r>
            <a:r>
              <a:rPr lang="en-us" sz="2000" cap="none">
                <a:latin typeface="Times New Roman" pitchFamily="1" charset="0"/>
                <a:ea typeface="Calibri" pitchFamily="2" charset="0"/>
                <a:cs typeface="Times New Roman" pitchFamily="1" charset="0"/>
              </a:rPr>
              <a:t>It represents a member's ownership percentage in an </a:t>
            </a:r>
            <a:r>
              <a:rPr lang="en-us" sz="2000" cap="none">
                <a:latin typeface="Times New Roman" pitchFamily="1" charset="0"/>
                <a:ea typeface="Calibri" pitchFamily="2" charset="0"/>
                <a:cs typeface="Times New Roman" pitchFamily="1" charset="0"/>
              </a:rPr>
              <a:t>LLC and economic interest</a:t>
            </a:r>
            <a:endParaRPr lang="en-us" sz="2000" b="1" cap="none">
              <a:latin typeface="Times New Roman" pitchFamily="1" charset="0"/>
              <a:ea typeface="Calibri" pitchFamily="2" charset="0"/>
              <a:cs typeface="Times New Roman" pitchFamily="1" charset="0"/>
            </a:endParaRPr>
          </a:p>
          <a:p>
            <a:pPr>
              <a:defRPr lang="en-us"/>
            </a:pPr>
            <a:r>
              <a:rPr lang="en-us" sz="2000" b="1" cap="none">
                <a:latin typeface="Times New Roman" pitchFamily="1" charset="0"/>
                <a:ea typeface="Calibri" pitchFamily="2" charset="0"/>
                <a:cs typeface="Times New Roman" pitchFamily="1" charset="0"/>
              </a:rPr>
              <a:t>Mortgage: </a:t>
            </a:r>
            <a:r>
              <a:rPr lang="en-us" sz="2000" cap="none">
                <a:latin typeface="Times New Roman" pitchFamily="1" charset="0"/>
                <a:ea typeface="Calibri" pitchFamily="2" charset="0"/>
                <a:cs typeface="Times New Roman" pitchFamily="1" charset="0"/>
              </a:rPr>
              <a:t>A legal agreement by which a financial institution lends money at interest to the Buyer; the loan is secured by the real estate property</a:t>
            </a:r>
            <a:endParaRPr lang="en-us" sz="2000" b="1" cap="none">
              <a:latin typeface="Times New Roman" pitchFamily="1" charset="0"/>
              <a:ea typeface="Calibri" pitchFamily="2" charset="0"/>
              <a:cs typeface="Times New Roman" pitchFamily="1" charset="0"/>
            </a:endParaRPr>
          </a:p>
          <a:p>
            <a:pPr>
              <a:defRPr lang="en-us"/>
            </a:pPr>
            <a:r>
              <a:rPr lang="en-us" sz="2000" b="1" cap="none">
                <a:latin typeface="Times New Roman" pitchFamily="1" charset="0"/>
                <a:ea typeface="Calibri" pitchFamily="2" charset="0"/>
                <a:cs typeface="Times New Roman" pitchFamily="1" charset="0"/>
              </a:rPr>
              <a:t>Purchase and Sales Contract: </a:t>
            </a:r>
            <a:r>
              <a:rPr lang="en-us" sz="2000" cap="none">
                <a:latin typeface="Times New Roman" pitchFamily="1" charset="0"/>
                <a:ea typeface="Calibri" pitchFamily="2" charset="0"/>
                <a:cs typeface="Times New Roman" pitchFamily="1" charset="0"/>
              </a:rPr>
              <a:t>It is a legal agreement between the Seller and Buyer (the “Company”) which establishes the terms and conditions related to a real estate transaction</a:t>
            </a:r>
            <a:endParaRPr lang="en-us" sz="2000" cap="none">
              <a:latin typeface="Times New Roman" pitchFamily="1" charset="0"/>
              <a:ea typeface="Calibri" pitchFamily="2" charset="0"/>
              <a:cs typeface="Times New Roman" pitchFamily="1" charset="0"/>
            </a:endParaRPr>
          </a:p>
        </p:txBody>
      </p:sp>
      <p:grpSp>
        <p:nvGrpSpPr>
          <p:cNvPr id="4" name="Group 3"/>
          <p:cNvGrpSpPr>
            <a:extLst>
              <a:ext uri="smNativeData">
                <pr:smNativeData xmlns:pr="smNativeData" xmlns="smNativeData" val="SMDATA_6_ZzWzYhMAAAAlAAAAAQAAAA8BAAAAkAAAAEgAAACQAAAASAAAAAAAAAAAAAAAAAAAABcAAAAUAAAAAAAAAAAAAAD/fwAA/38AAAAAAAAJAAAABAAAAAAAAAAfAAAAVAAAAAAAAAAAAAAAAAAAAAAAAAAAAAAAAAAAAAAAAAAAAAAAAAAAAAAAAAAAAAAAAAAAAAAAAAAAAAAAAAAAAAAAAAAAAAAAAAAAAAAAAAAAAAAAAAAAACEAAAAYAAAAFAAAAK4WAABGBwAAUjQAAJwIAAAQAAAAJgAAAAgAAAD/////AAAAAA=="/>
              </a:ext>
            </a:extLst>
          </p:cNvGrpSpPr>
          <p:nvPr/>
        </p:nvGrpSpPr>
        <p:grpSpPr>
          <a:xfrm>
            <a:off x="3686810" y="1182370"/>
            <a:ext cx="4818380" cy="217170"/>
            <a:chOff x="3686810" y="1182370"/>
            <a:chExt cx="4818380" cy="217170"/>
          </a:xfrm>
        </p:grpSpPr>
        <p:sp>
          <p:nvSpPr>
            <p:cNvPr id="10" name="Text Box 2"/>
            <p:cNvSpPr>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MAAEYHAAAXJgAAnAgAAAAAAAAmAAAACAAAAP//////////"/>
                </a:ext>
              </a:extLst>
            </p:cNvSpPr>
            <p:nvPr/>
          </p:nvSpPr>
          <p:spPr>
            <a:xfrm>
              <a:off x="5848985" y="118237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ZzWzYhMAAAAlAAAAAQAAAA8BAAAAkAAAAEgAAACQAAAASAAAAAAAAAAAAAAAAAAAABcAAAAUAAAAAAAAAAAAAAD/fwAA/38AAAAAAAAJAAAABAAAAEUAAAAfAAAAVAAAAAAAAAAAAAAAAAAAAAAAAAAAAAAAAAAAAAAAAAAAAAAAAAAAAAAAAAAAAAAAAAAAAAAAAAAAAAAAAAAAAAAAAAAAAAAAAAAAAAAAAAAAAAAAAAAAACEAAAAYAAAAFAAAAK4WAACPBwAAUjQAAGcIAAAAAAAAJgAAAAgAAAD/////AAAAAA=="/>
                </a:ext>
              </a:extLst>
            </p:cNvGrpSpPr>
            <p:nvPr/>
          </p:nvGrpSpPr>
          <p:grpSpPr>
            <a:xfrm>
              <a:off x="3686810" y="1228725"/>
              <a:ext cx="4818380" cy="137160"/>
              <a:chOff x="3686810" y="1228725"/>
              <a:chExt cx="4818380" cy="137160"/>
            </a:xfrm>
          </p:grpSpPr>
          <p:sp>
            <p:nvSpPr>
              <p:cNvPr id="9" name="Rectangle 6"/>
              <p:cNvSpPr>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hYAAI8HAACGIAAAZwgAAAAAAAAmAAAACAAAAP//////////"/>
                  </a:ext>
                </a:extLst>
              </p:cNvSpPr>
              <p:nvPr/>
            </p:nvSpPr>
            <p:spPr>
              <a:xfrm>
                <a:off x="3686810" y="122872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ioAAI8HAABSNAAAZwgAAAAAAAAmAAAACAAAAP//////////"/>
                  </a:ext>
                </a:extLst>
              </p:cNvSpPr>
              <p:nvPr/>
            </p:nvSpPr>
            <p:spPr>
              <a:xfrm>
                <a:off x="6904990" y="122872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SAAAI8HAABpKgAAZwgAAAAAAAAmAAAACAAAAP//////////"/>
                  </a:ext>
                </a:extLst>
              </p:cNvSpPr>
              <p:nvPr/>
            </p:nvSpPr>
            <p:spPr>
              <a:xfrm>
                <a:off x="5293995" y="122872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Zz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JmZqT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CUAAJQHAAArJgAAUAgAAAAAAAAmAAAACAAAAP//////////"/>
                  </a:ext>
                </a:extLst>
              </p:cNvSpPr>
              <p:nvPr/>
            </p:nvSpPr>
            <p:spPr>
              <a:xfrm>
                <a:off x="6085840" y="123190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Zz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Zz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Zz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Zz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Ggo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Zz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AAAAA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DeAAAAAEsAAE4JAAAQAAAAJgAAAAgAAAD//////////w=="/>
              </a:ext>
            </a:extLst>
          </p:cNvPicPr>
          <p:nvPr/>
        </p:nvPicPr>
        <p:blipFill>
          <a:blip r:embed="rId3"/>
          <a:stretch>
            <a:fillRect/>
          </a:stretch>
        </p:blipFill>
        <p:spPr>
          <a:xfrm>
            <a:off x="10820400" y="140970"/>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Zz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F8AY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F7BCC-8298-AA8D-D647-74D835092021}" type="slidenum">
              <a:t>4</a:t>
            </a:fld>
          </a:p>
        </p:txBody>
      </p:sp>
    </p:spTree>
  </p:cSld>
  <p:clrMapOvr>
    <a:masterClrMapping/>
  </p:clrMapOvr>
  <p:timing>
    <p:tnLst>
      <p:par>
        <p:cTn id="1" dur="indefinite" restart="never" nodeType="tmRoot"/>
      </p:par>
    </p:tnLst>
  </p:timing>
</p:sld>
</file>

<file path=ppt/slides/slide5.xml><?xml version="1.0" encoding="utf-8"?>
<p:sld xmlns:p="http://schemas.openxmlformats.org/presentationml/2006/main" xmlns:mc="http://schemas.openxmlformats.org/markup-compatibility/2006" xmlns:p14="http://schemas.microsoft.com/office/powerpoint/2010/main" xmlns:p15="http://schemas.microsoft.com/office/powerpoint/2012/main" xmlns:r="http://schemas.openxmlformats.org/officeDocument/2006/relationships" xmlns:a="http://schemas.openxmlformats.org/drawingml/2006/main" mc:Ignorable="p14">
  <p:cSld>
    <p:spTree>
      <p:nvGrpSpPr>
        <p:cNvPr id="1" name=""/>
        <p:cNvGrpSpPr/>
        <p:nvPr/>
      </p:nvGrpSpPr>
      <p:grpSpPr>
        <a:xfrm>
          <a:off x="0" y="0"/>
          <a:ext cx="0" cy="0"/>
          <a:chOff x="0" y="0"/>
          <a:chExt cx="0" cy="0"/>
        </a:xfrm>
      </p:grpSpPr>
      <p:sp>
        <p:nvSpPr>
          <p:cNvPr id="2" name="Title 1"/>
          <p:cNvSpPr>
            <a:spLocks noGrp="1" noChangeArrowheads="1"/>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EwUAAE0EAADDRQAAzgYAABAAAAAmAAAACAAAAAEgAAAAAAAA"/>
              </a:ext>
            </a:extLst>
          </p:cNvSpPr>
          <p:nvPr>
            <p:ph type="title"/>
          </p:nvPr>
        </p:nvSpPr>
        <p:spPr>
          <a:xfrm>
            <a:off x="824865" y="699135"/>
            <a:ext cx="10515600" cy="407035"/>
          </a:xfrm>
        </p:spPr>
        <p:txBody>
          <a:bodyPr vert="horz" wrap="square" lIns="91440" tIns="45720" rIns="91440" bIns="45720" numCol="1" spcCol="215900" anchor="ctr">
            <a:prstTxWarp prst="textNoShape">
              <a:avLst/>
            </a:prstTxWarp>
          </a:bodyPr>
          <a:lstStyle/>
          <a:p>
            <a:pPr algn="ctr">
              <a:defRPr lang="en-us"/>
            </a:pPr>
            <a:r>
              <a:rPr lang="en-us" sz="3600" cap="none">
                <a:solidFill>
                  <a:srgbClr val="002868"/>
                </a:solidFill>
                <a:latin typeface="Times New Roman" pitchFamily="1" charset="0"/>
                <a:ea typeface="Calibri Light" pitchFamily="2" charset="0"/>
                <a:cs typeface="Times New Roman" pitchFamily="1" charset="0"/>
              </a:rPr>
              <a:t>KEY WORDS-3</a:t>
            </a:r>
            <a:endParaRPr lang="en-us" sz="3600" cap="none">
              <a:solidFill>
                <a:srgbClr val="002868"/>
              </a:solidFill>
              <a:latin typeface="Times New Roman" pitchFamily="1" charset="0"/>
              <a:ea typeface="Calibri Light" pitchFamily="2" charset="0"/>
              <a:cs typeface="Times New Roman" pitchFamily="1" charset="0"/>
            </a:endParaRPr>
          </a:p>
        </p:txBody>
      </p:sp>
      <p:sp>
        <p:nvSpPr>
          <p:cNvPr id="3" name="Content Placeholder 2"/>
          <p:cNvSpPr>
            <a:spLocks noGrp="1" noChangeArrowheads="1"/>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1QIAAF0JAABWSQAAqiQAAAAAAAAmAAAACAAAAAEgAAAAAAAA"/>
              </a:ext>
            </a:extLst>
          </p:cNvSpPr>
          <p:nvPr>
            <p:ph type="body" idx="1"/>
          </p:nvPr>
        </p:nvSpPr>
        <p:spPr>
          <a:xfrm>
            <a:off x="460375" y="1522095"/>
            <a:ext cx="11461115" cy="4438015"/>
          </a:xfrm>
        </p:spPr>
        <p:txBody>
          <a:bodyPr vert="horz" wrap="square" lIns="91440" tIns="45720" rIns="91440" bIns="45720" numCol="1" spcCol="215900" anchor="t">
            <a:prstTxWarp prst="textNoShape">
              <a:avLst/>
            </a:prstTxWarp>
          </a:bodyPr>
          <a:lstStyle/>
          <a:p>
            <a:pPr>
              <a:buFont typeface="Arial" pitchFamily="2" charset="0"/>
              <a:buChar char="•"/>
              <a:defRPr lang="en-us"/>
            </a:pPr>
            <a:r>
              <a:rPr lang="en-us" sz="2000" b="1" cap="none">
                <a:latin typeface="Times New Roman" pitchFamily="1" charset="0"/>
                <a:ea typeface="Calibri" pitchFamily="2" charset="0"/>
                <a:cs typeface="Times New Roman" pitchFamily="1" charset="0"/>
              </a:rPr>
              <a:t>Buyer's Real Estate Attorney: </a:t>
            </a:r>
            <a:r>
              <a:rPr lang="en-us" sz="2000" cap="none">
                <a:latin typeface="Times New Roman" pitchFamily="1" charset="0"/>
                <a:ea typeface="Calibri" pitchFamily="2" charset="0"/>
                <a:cs typeface="Times New Roman" pitchFamily="1" charset="0"/>
              </a:rPr>
              <a:t>He/She is in charged to protect the Buyer's interests in relation to a real estate transaction. He/She will aid in: (i) reviewing title documents, searches; (ii) preparation of Purchase and Sales Contract, Mortgage Documents, Property Management Agreements; (iii) preparation of any other contract or legal document needed to close the transaction</a:t>
            </a:r>
            <a:endParaRPr lang="en-us" sz="2000" cap="none">
              <a:latin typeface="Times New Roman" pitchFamily="1" charset="0"/>
              <a:ea typeface="Calibri" pitchFamily="2" charset="0"/>
              <a:cs typeface="Times New Roman" pitchFamily="1" charset="0"/>
            </a:endParaRPr>
          </a:p>
          <a:p>
            <a:pPr>
              <a:buFont typeface="Arial" pitchFamily="2" charset="0"/>
              <a:buChar char="•"/>
              <a:defRPr lang="en-us"/>
            </a:pPr>
            <a:r>
              <a:rPr lang="en-us" sz="2000" b="1" cap="none">
                <a:latin typeface="Times New Roman" pitchFamily="1" charset="0"/>
                <a:ea typeface="Calibri" pitchFamily="2" charset="0"/>
                <a:cs typeface="Times New Roman" pitchFamily="1" charset="0"/>
              </a:rPr>
              <a:t>Property Management Agreement: </a:t>
            </a:r>
            <a:r>
              <a:rPr lang="en-us" sz="2000" cap="none">
                <a:latin typeface="Times New Roman" pitchFamily="1" charset="0"/>
                <a:ea typeface="Calibri" pitchFamily="2" charset="0"/>
                <a:cs typeface="Times New Roman" pitchFamily="1" charset="0"/>
              </a:rPr>
              <a:t>It is a legal agreement between the Third-Party Property Management Company and Buyer. It states the details of both the parties and terms and conditions agreed between them in relation to the management of the property</a:t>
            </a:r>
            <a:endParaRPr lang="en-us" sz="2000" cap="none">
              <a:latin typeface="Times New Roman" pitchFamily="1" charset="0"/>
              <a:ea typeface="Calibri" pitchFamily="2" charset="0"/>
              <a:cs typeface="Times New Roman" pitchFamily="1" charset="0"/>
            </a:endParaRPr>
          </a:p>
        </p:txBody>
      </p:sp>
      <p:grpSp>
        <p:nvGrpSpPr>
          <p:cNvPr id="4" name="Group 3"/>
          <p:cNvGrpSpPr>
            <a:extLst>
              <a:ext uri="smNativeData">
                <pr:smNativeData xmlns:pr="smNativeData" xmlns="smNativeData" val="SMDATA_6_ZzWzYhMAAAAlAAAAAQAAAA8BAAAAkAAAAEgAAACQAAAASAAAAAAAAAAAAAAAAAAAABcAAAAUAAAAAAAAAAAAAAD/fwAA/38AAAAAAAAJAAAABAAAAAAAAAAfAAAAVAAAAAAAAAAAAAAAAAAAAAAAAAAAAAAAAAAAAAAAAAAAAAAAAAAAAAAAAAAAAAAAAAAAAAAAAAAAAAAAAAAAAAAAAAAAAAAAAAAAAAAAAAAAAAAAAAAAACEAAAAYAAAAFAAAAK4WAABGBwAAUjQAAJwIAAAQAAAAJgAAAAgAAAD/////AAAAAA=="/>
              </a:ext>
            </a:extLst>
          </p:cNvGrpSpPr>
          <p:nvPr/>
        </p:nvGrpSpPr>
        <p:grpSpPr>
          <a:xfrm>
            <a:off x="3686810" y="1182370"/>
            <a:ext cx="4818380" cy="217170"/>
            <a:chOff x="3686810" y="1182370"/>
            <a:chExt cx="4818380" cy="217170"/>
          </a:xfrm>
        </p:grpSpPr>
        <p:sp>
          <p:nvSpPr>
            <p:cNvPr id="10" name="Text Box 2"/>
            <p:cNvSpPr>
              <a:extLst>
                <a:ext uri="smNativeData">
                  <pr:smNativeData xmlns:pr="smNativeData" xmlns="smNativeData" val="SMDATA_15_ZzWzYhMAAAAlAAAAZAAAAA0AAAAAkAAAAEgAAACQAAAASAAAAAAAAAAAAAAAAAAAAAEAAABQAAAAAAAAAAAA4D8AAAAAAADgPwAAAAAAAOA/AAAAAAAA4D8AAAAAAADgPwAAAAAAAOA/AAAAAAAA4D8AAAAAAADgPwAAAAAAAOA/AAAAAAAA4D8CAAAAjAAAAAEAAAAAAAAA////AP///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P///wEAAAAAAAAAAAAAAAAAAAAAAAAAAAAAAAAAAAAAAAAAAAAAAAJ/f38A5+bmA8zMzADAwP8Af39/AAAAAAAAAAAAAAAAAAAAAAAAAAAAIQAAABgAAAAUAAAA+yMAAEYHAAAXJgAAnAgAAAAAAAAmAAAACAAAAP//////////"/>
                </a:ext>
              </a:extLst>
            </p:cNvSpPr>
            <p:nvPr/>
          </p:nvSpPr>
          <p:spPr>
            <a:xfrm>
              <a:off x="5848985" y="1182370"/>
              <a:ext cx="342900" cy="217170"/>
            </a:xfrm>
            <a:prstGeom prst="rect">
              <a:avLst/>
            </a:prstGeom>
            <a:solidFill>
              <a:srgbClr val="FFFFFF"/>
            </a:solidFill>
            <a:ln>
              <a:noFill/>
            </a:ln>
            <a:effectLst/>
          </p:spPr>
          <p:txBody>
            <a:bodyPr vert="horz" wrap="square" lIns="91440" tIns="45720" rIns="91440" bIns="45720" numCol="1" spcCol="215900" anchor="t"/>
            <a:lstStyle/>
            <a:p>
              <a:pPr marL="0" marR="0">
                <a:lnSpc>
                  <a:spcPct val="107000"/>
                </a:lnSpc>
                <a:spcBef>
                  <a:spcPts val="0"/>
                </a:spcBef>
                <a:spcAft>
                  <a:spcPts val="800"/>
                </a:spcAft>
                <a:defRPr lang="en-us"/>
              </a:pPr>
              <a:r>
                <a:rPr lang="en-us" sz="900" cap="none">
                  <a:latin typeface="Times New Roman" pitchFamily="1" charset="0"/>
                  <a:ea typeface="Calibri" pitchFamily="2" charset="0"/>
                  <a:cs typeface="Times New Roman" pitchFamily="1" charset="0"/>
                </a:rPr>
                <a:t>50</a:t>
              </a:r>
              <a:endParaRPr lang="en-us" sz="1100" cap="none"/>
            </a:p>
          </p:txBody>
        </p:sp>
        <p:grpSp>
          <p:nvGrpSpPr>
            <p:cNvPr id="5" name="Group 5"/>
            <p:cNvGrpSpPr>
              <a:extLst>
                <a:ext uri="smNativeData">
                  <pr:smNativeData xmlns:pr="smNativeData" xmlns="smNativeData" val="SMDATA_6_ZzWzYhMAAAAlAAAAAQAAAA8BAAAAkAAAAEgAAACQAAAASAAAAAAAAAAAAAAAAAAAABcAAAAUAAAAAAAAAAAAAAD/fwAA/38AAAAAAAAJAAAABAAAAAAAAAAfAAAAVAAAAAAAAAAAAAAAAAAAAAAAAAAAAAAAAAAAAAAAAAAAAAAAAAAAAAAAAAAAAAAAAAAAAAAAAAAAAAAAAAAAAAAAAAAAAAAAAAAAAAAAAAAAAAAAAAAAACEAAAAYAAAAFAAAAK4WAACPBwAAUjQAAGcIAAAAAAAAJgAAAAgAAAD/////AAAAAA=="/>
                </a:ext>
              </a:extLst>
            </p:cNvGrpSpPr>
            <p:nvPr/>
          </p:nvGrpSpPr>
          <p:grpSpPr>
            <a:xfrm>
              <a:off x="3686810" y="1228725"/>
              <a:ext cx="4818380" cy="137160"/>
              <a:chOff x="3686810" y="1228725"/>
              <a:chExt cx="4818380" cy="137160"/>
            </a:xfrm>
          </p:grpSpPr>
          <p:sp>
            <p:nvSpPr>
              <p:cNvPr id="9" name="Rectangle 6"/>
              <p:cNvSpPr>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AAAAAJ/f38A5+bmA8zMzADAwP8Af39/AAAAAAAAAAAAAAAAAAAAAAAAAAAAIQAAABgAAAAUAAAArhYAAI8HAACGIAAAZwgAAAAAAAAmAAAACAAAAP//////////"/>
                  </a:ext>
                </a:extLst>
              </p:cNvSpPr>
              <p:nvPr/>
            </p:nvSpPr>
            <p:spPr>
              <a:xfrm>
                <a:off x="3686810" y="1228725"/>
                <a:ext cx="1600200" cy="137160"/>
              </a:xfrm>
              <a:prstGeom prst="rect">
                <a:avLst/>
              </a:prstGeom>
              <a:solidFill>
                <a:srgbClr val="E20000"/>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8" name="Rectangle 7"/>
              <p:cNvSpPr>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AAAJ/f38A5+bmA8zMzADAwP8Af39/AAAAAAAAAAAAAAAAAAAAAAAAAAAAIQAAABgAAAAUAAAAeioAAI8HAABSNAAAZwgAAAAAAAAmAAAACAAAAP//////////"/>
                  </a:ext>
                </a:extLst>
              </p:cNvSpPr>
              <p:nvPr/>
            </p:nvSpPr>
            <p:spPr>
              <a:xfrm>
                <a:off x="6904990" y="1228725"/>
                <a:ext cx="1600200" cy="137160"/>
              </a:xfrm>
              <a:prstGeom prst="rect">
                <a:avLst/>
              </a:prstGeom>
              <a:solidFill>
                <a:srgbClr val="002868"/>
              </a:solid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7" name="Rectangle 8"/>
              <p:cNvSpPr>
                <a:extLst>
                  <a:ext uri="smNativeData">
                    <pr:smNativeData xmlns:pr="smNativeData" xmlns="smNativeData" val="SMDATA_15_ZzWzYhMAAAAlAAAAZAAAAA0A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kSAAAI8HAABpKgAAZwgAAAAAAAAmAAAACAAAAP//////////"/>
                  </a:ext>
                </a:extLst>
              </p:cNvSpPr>
              <p:nvPr/>
            </p:nvSpPr>
            <p:spPr>
              <a:xfrm>
                <a:off x="5293995" y="1228725"/>
                <a:ext cx="1600200" cy="137160"/>
              </a:xfrm>
              <a:prstGeom prst="rect">
                <a:avLst/>
              </a:prstGeom>
              <a:noFill/>
              <a:ln w="12700"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sp>
            <p:nvSpPr>
              <p:cNvPr id="6" name="Star: 5 Points 9"/>
              <p:cNvSpPr>
                <a:extLst>
                  <a:ext uri="smNativeData">
                    <pr:smNativeData xmlns:pr="smNativeData" xmlns="smNativeData" val="SMDATA_15_ZzWzYhMAAAAlAAAAkwEAAA0AAAAAkAAAAEgAAACQAAAASAAAAAAAAAABAAAAAAAAAAEAAABQAAAAi1QYWwhy2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BAAAAAAAAAAAAAAkF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P////8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cCUAAJQHAAArJgAAUAgAAAAAAAAmAAAACAAAAP//////////"/>
                  </a:ext>
                </a:extLst>
              </p:cNvSpPr>
              <p:nvPr/>
            </p:nvSpPr>
            <p:spPr>
              <a:xfrm>
                <a:off x="6085840" y="1231900"/>
                <a:ext cx="118745" cy="119380"/>
              </a:xfrm>
              <a:prstGeom prst="star5">
                <a:avLst/>
              </a:prstGeom>
              <a:noFill/>
              <a:ln w="3175" cap="flat" cmpd="sng" algn="ctr">
                <a:solidFill>
                  <a:schemeClr val="tx1"/>
                </a:solidFill>
                <a:prstDash val="solid"/>
                <a:headEnd type="none"/>
                <a:tailEnd type="none"/>
              </a:ln>
              <a:effectLst/>
            </p:spPr>
            <p:txBody>
              <a:bodyPr vert="horz" wrap="square" lIns="91440" tIns="45720" rIns="91440" bIns="45720" numCol="1" spcCol="215900" anchor="ctr"/>
              <a:lstStyle/>
              <a:p>
                <a:pPr>
                  <a:defRPr lang="en-us" cap="none">
                    <a:solidFill>
                      <a:srgbClr val="FFFFFF"/>
                    </a:solidFill>
                  </a:defRPr>
                </a:pPr>
              </a:p>
            </p:txBody>
          </p:sp>
        </p:grpSp>
      </p:grpSp>
      <p:sp>
        <p:nvSpPr>
          <p:cNvPr id="11" name="Diagonal Stripe 12"/>
          <p:cNvSpPr>
            <a:extLst>
              <a:ext uri="smNativeData">
                <pr:smNativeData xmlns:pr="smNativeData" xmlns="smNativeData" val="SMDATA_15_Zz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6////2QmAADrSgAAMCoAABAAAAAmAAAACAAAAP//////////"/>
              </a:ext>
            </a:extLst>
          </p:cNvSpPr>
          <p:nvPr/>
        </p:nvSpPr>
        <p:spPr>
          <a:xfrm rot="10800000">
            <a:off x="-13335" y="624078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2" name="Diagonal Stripe 14"/>
          <p:cNvSpPr>
            <a:extLst>
              <a:ext uri="smNativeData">
                <pr:smNativeData xmlns:pr="smNativeData" xmlns="smNativeData" val="SMDATA_15_ZzWzYhMAAAAlAAAAjAAAAA0AAAAAkAAAAEgAAACQAAAASAAAAAAAAAABAAAAAAAAAAEAAABQAAAAAAAAAAAA4D8AAAAAAADgPwAAAAAAAOA/AAAAAAAA4D8AAAAAAADgPwAAAAAAAOA/AAAAAAAA4D8AAAAAAADgPwAAAAAAAOA/AAAAAAAA4D8CAAAAjAAAAAEAAAAAAAAAAChoAP///wgAAAAAAAAAAAAAAAAAAAAAAAAAAAAAAAAAAAAAZAAAAAEAAABAAAAAAAAAAAAAAAAAAAAAAAAAAAAAAAAAAAAAAAAAAAAAAAAAAAAAAAAAAAAAAAAAAAAAAAAAAAAAAAAAAAAAAAAAAAAAAAAAAAAAAAAAAAAAAAAAAAAAFAAAADwAAAABAAAAAAAAAAAo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AChoAP///wEAAAAAAAAAAAAAAAAAAAAAAAAAAAAAAAAAAAAAAAAAAAAoaAB/f38A5+bmA8zMzADAwP8Af39/AAAAAAAAAAAAAAAAAAAAAAAAAAAAIQAAABgAAAAUAAAA//////T/////SgAAwAMAABAAAAAmAAAACAAAAP//////////"/>
              </a:ext>
            </a:extLst>
          </p:cNvSpPr>
          <p:nvPr/>
        </p:nvSpPr>
        <p:spPr>
          <a:xfrm>
            <a:off x="-635" y="-7620"/>
            <a:ext cx="12192000" cy="617220"/>
          </a:xfrm>
          <a:prstGeom prst="diagStripe">
            <a:avLst>
              <a:gd name="adj" fmla="val 50000"/>
            </a:avLst>
          </a:prstGeom>
          <a:solidFill>
            <a:srgbClr val="002868"/>
          </a:solidFill>
          <a:ln w="12700" cap="flat" cmpd="sng" algn="ctr">
            <a:solidFill>
              <a:srgbClr val="002868"/>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endParaRPr lang="en-us" cap="none">
              <a:solidFill>
                <a:schemeClr val="tx1"/>
              </a:solidFill>
            </a:endParaRPr>
          </a:p>
        </p:txBody>
      </p:sp>
      <p:sp>
        <p:nvSpPr>
          <p:cNvPr id="13" name="Right Triangle 15"/>
          <p:cNvSpPr>
            <a:extLst>
              <a:ext uri="smNativeData">
                <pr:smNativeData xmlns:pr="smNativeData" xmlns="smNativeData" val="SMDATA_15_Zz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vjAAABEpAADrSgAAJioAABAAAAAmAAAACAAAAP//////////"/>
              </a:ext>
            </a:extLst>
          </p:cNvSpPr>
          <p:nvPr/>
        </p:nvSpPr>
        <p:spPr>
          <a:xfrm flipH="1">
            <a:off x="7923530" y="6675755"/>
            <a:ext cx="4255135" cy="175895"/>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sp>
        <p:nvSpPr>
          <p:cNvPr id="14" name="Right Triangle 16"/>
          <p:cNvSpPr>
            <a:extLst>
              <a:ext uri="smNativeData">
                <pr:smNativeData xmlns:pr="smNativeData" xmlns="smNativeData" val="SMDATA_15_ZzWzYhMAAAAlAAAAawAAAA0AAAAAkAAAAEgAAACQAAAASAAAAAAAAAABAAAAAAAAAAEAAABQAAAAAAAAAAAA4D8AAAAAAADgPwAAAAAAAOA/AAAAAAAA4D8AAAAAAADgPwAAAAAAAOA/AAAAAAAA4D8AAAAAAADgPwAAAAAAAOA/AAAAAAAA4D8CAAAAjAAAAAEAAAAAAAAA4gAAAP///wgAAAAAAAAAAAAAAAAAAAAAAAAAAAAAAAAAAAAAZAAAAAEAAABAAAAAAAAAAAAAAAAAAAAAAAAAAAAAAAAAAAAAAAAAAAAAAAAAAAAAAAAAAAAAAAAAAAAAAAAAAAAAAAAAAAAAAAAAAAAAAAAAAAAAAAAAAAAAAAAAAAAAFAAAADwAAAABAAAAAAAAAOIAAAA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4gAAAP///wEAAAAAAAAAAAAAAAAAAAAAAAAAAAAAAAAAAAAAAAAAAOIAAAB/f38A5+bmA8zMzADAwP8Af39/AAAAAAAAAAAAAAAAAAAAAAAAAAAAIQAAABgAAAAUAAAA6/////T///8YGgAACAEAABAAAAAmAAAACAAAAP//////////"/>
              </a:ext>
            </a:extLst>
          </p:cNvSpPr>
          <p:nvPr/>
        </p:nvSpPr>
        <p:spPr>
          <a:xfrm rot="10800000" flipH="1">
            <a:off x="-13335" y="-7620"/>
            <a:ext cx="4255135" cy="175260"/>
          </a:xfrm>
          <a:prstGeom prst="rtTriangle">
            <a:avLst/>
          </a:prstGeom>
          <a:solidFill>
            <a:srgbClr val="E20000"/>
          </a:solidFill>
          <a:ln w="12700" cap="flat" cmpd="sng" algn="ctr">
            <a:solidFill>
              <a:srgbClr val="E20000"/>
            </a:solidFill>
            <a:prstDash val="solid"/>
            <a:headEnd type="none"/>
            <a:tailEnd type="none"/>
          </a:ln>
          <a:effectLst/>
        </p:spPr>
        <p:txBody>
          <a:bodyPr vert="horz" wrap="square" lIns="91440" tIns="45720" rIns="91440" bIns="45720" numCol="1" spcCol="215900" anchor="ctr"/>
          <a:lstStyle/>
          <a:p>
            <a:pPr algn="ctr">
              <a:defRPr lang="en-us" cap="none">
                <a:solidFill>
                  <a:srgbClr val="FFFFFF"/>
                </a:solidFill>
              </a:defRPr>
            </a:pPr>
          </a:p>
        </p:txBody>
      </p:sp>
      <p:pic>
        <p:nvPicPr>
          <p:cNvPr id="15" name="Picture1"/>
          <p:cNvPicPr>
            <a:extLst>
              <a:ext uri="smNativeData">
                <pr:smNativeData xmlns:pr="smNativeData" xmlns="smNativeData" val="SMDATA_17_ZzWzYhMAAAAlAAAAEQAAAA0AAAAAkAAAAEgAAACQAAAASAAAAAAAAAAA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AcAAAA4AAAAAAAAAAAAAAAAAAAA////AAAAAAAAAAAAAAAAAAAAAAAAAAAAAAAAAAAAAABkAAAAZAAAAAAAAAAjAAAABAAAAGQAAAAXAAAAFAAAAAAAAAAAAAAA/38AAP9/AAAAAAAACQAAAAQAAAB0AGwAHgAAAGgAAAAAAAAAAAAAAAAAAAAAAAAAAAAAABAnAAAQJwAAAAAAAAAAAAAAAAAAAAAAAAAAAAAAAAAAAAAAAAAAAAAUAAAAAAAAAMDA/wAAAAAAZAAAADIAAAAAAAAAZAAAAAAAAAB/f38ACgAAACIAAAAYAAAAAAAAAAAAAAAAAAAAAAAAAAAAAAAAAAAAJAAAACQAAAAAAAAABwAAAAAAAAAAAAAAAAAAAAAAAAAAAAAAAAAAAH9/fwAlAAAAWAAAAAAAAAAAAAAAAAAAAAAAAAAAAAAAAAAAAAAAAAAAAAAAAAAAAAAAAAAAAAAAPwAAAAAAAACghgEAAAAAAAAAAAAAAAAADAAAAAEAAAAAAAAAAAAAAAAAAAAfAAAAVAAAAERyxAX///8BAAAAAAAAAAAAAAAAAAAAAAAAAAAAAAAAAAAAAAAAAAAAAAACf39/AOfm5gPMzMwAwMD/AH9/fwAAAAAAAAAAAAAAAAD///8AAAAAACEAAAAYAAAAFAAAAJBCAADeAAAAAEsAAE4JAAAQAAAAJgAAAAgAAAD//////////w=="/>
              </a:ext>
            </a:extLst>
          </p:cNvPicPr>
          <p:nvPr/>
        </p:nvPicPr>
        <p:blipFill>
          <a:blip r:embed="rId3"/>
          <a:stretch>
            <a:fillRect/>
          </a:stretch>
        </p:blipFill>
        <p:spPr>
          <a:xfrm>
            <a:off x="10820400" y="140970"/>
            <a:ext cx="1371600" cy="1371600"/>
          </a:xfrm>
          <a:prstGeom prst="rect">
            <a:avLst/>
          </a:prstGeom>
          <a:noFill/>
          <a:ln>
            <a:noFill/>
          </a:ln>
          <a:effectLst/>
        </p:spPr>
      </p:pic>
      <p:sp>
        <p:nvSpPr>
          <p:cNvPr id="16" name="SlideNumberArea1"/>
          <p:cNvSpPr>
            <a:spLocks noGrp="1" noChangeArrowheads="1"/>
            <a:extLst>
              <a:ext uri="smNativeData">
                <pr:smNativeData xmlns:pr="smNativeData" xmlns="smNativeData" val="SMDATA_15_ZzWzYhMAAAAlAAAAZAAAAA8BAAAAkAAAAEgAAACQAAAASAAAAAAAAAABAAAAAAAAAAEAAABQAAAAAAAAAAAA4D8AAAAAAADgPwAAAAAAAOA/AAAAAAAA4D8AAAAAAADgPwAAAAAAAOA/AAAAAAAA4D8AAAAAAADgPwAAAAAAAOA/AAAAAAAA4D8CAAAAjAAAAAAAAAAAAAAARHLEDP///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8BAAAAf39/AAEAAABkAAAAAAAAABQAAABAHwAAAAAAACYAAAAAAAAAwOD//wAAAAAmAAAAZAAAABYAAABMAAAAAAAAAAAAAAAEAAAAAAAAAAEAAADn5uYKAAAAACgAAAAoAAAAZAAAAGQAAAAAAAAAzMzMAAAAAABQAAAAUAAAAGQAAABkAAAAAAAAABcAAAAUAAAAAAAAAAAAAAD/fwAA/38AAAAAAAAJAAAABAAAAAAAAAAeAAAAaAAAAAAAAAAAAAAAAAAAAAAAAAAAAAAAECcAABAnAAAAAAAAAAAAAAAAAAAAAAAAAAAAAAAAAAAAAAAAAAAAABQAAAAAAAAAwMD/AAAAAABkAAAAMgAAAAAAAABkAAAAAAAAAH9/fwAKAAAAIgAAABgAAAAAAAAAAAAAAAAAAAAAAAAAAAAAAAAAAAAkAAAAJAAAAAAAAAAHAAAAAAAAAAAAAAAAAAAAAAAAAAAAAAAAAAAAf39/ACUAAABYAAAAAAAAAAAAAAAAAAAAAAAAAAAAAAAAAAAAAAAAAAAAAAAAAAAAAAAAAAAAAAA/AAAAAAAAAKCGAQAAAAAAAAAAAAAAAAAMAAAAAQAAAAAAAAAAAAAAAAAAAB8AAABUAAAARHLEBf///wEAAAAAAAAAAAAAAAAAAAAAAAAAAAAAAAAAAAAAAAAAAAAAAAJ/f38A5+bmA8zMzADAwP8Af39/AAAAAAAAAAAAAAAAAAAAAAAAAAAAIQAAABgAAAAUAAAA+DQAABonAADYRQAAWSkAAAAAAAAmAAAACAAAAAEAAAAAAAAA"/>
              </a:ext>
            </a:extLst>
          </p:cNvSpPr>
          <p:nvPr>
            <p:ph type="sldNum" sz="quarter" idx="12"/>
          </p:nvPr>
        </p:nvSpPr>
        <p:spPr>
          <a:xfrm>
            <a:off x="8610600" y="6356350"/>
            <a:ext cx="2743200" cy="365125"/>
          </a:xfrm>
        </p:spPr>
        <p:txBody>
          <a:bodyPr/>
          <a:lstStyle/>
          <a:p>
            <a:pPr>
              <a:defRPr lang="en-us"/>
            </a:pPr>
            <a:fld id="{75FF67F0-BE98-AA91-D647-48C42909201D}" type="slidenum">
              <a:t>5</a:t>
            </a:fld>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on">
  <a:themeElements>
    <a:clrScheme name="Presentation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resentation">
      <a:majorFont>
        <a:latin typeface="Calibri Light"/>
        <a:ea typeface="Calibri Light"/>
        <a:cs typeface="Calibri Light"/>
      </a:majorFont>
      <a:minorFont>
        <a:latin typeface="Calibri"/>
        <a:ea typeface="Calibri"/>
        <a:cs typeface="Calibr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2">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3">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4">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5">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6">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7">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resentation">
  <a:themeElements>
    <a:clrScheme name="Presentation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resentation">
      <a:majorFont>
        <a:latin typeface="Calibri Light"/>
        <a:ea typeface="Calibri Light"/>
        <a:cs typeface="Calibri Light"/>
      </a:majorFont>
      <a:minorFont>
        <a:latin typeface="Calibri"/>
        <a:ea typeface="Calibri"/>
        <a:cs typeface="Calibr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prstTxWarp prst="textNoShape">
          <a:avLst/>
        </a:prstTxWarp>
        <a:noAutofit/>
      </a:bodyPr>
      <a:lstStyle>
        <a:defPPr>
          <a:defRPr/>
        </a:defPPr>
      </a:lstStyle>
      <a:style>
        <a:lnRef idx="0">
          <a:schemeClr val="accent1"/>
        </a:lnRef>
        <a:fillRef idx="0">
          <a:schemeClr val="accent1"/>
        </a:fillRef>
        <a:effectRef idx="0">
          <a:schemeClr val="accent1"/>
        </a:effectRef>
        <a:fontRef idx="minor">
          <a:schemeClr val="lt1"/>
        </a:fontRef>
      </a:style>
    </a:spDef>
  </a:objectDefaults>
  <a:extraClrSchemeLst>
    <a:extraClrScheme>
      <a:clrScheme name="Presentation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2">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3">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4">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5">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6">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
      <a:clrScheme name="Presentation 7">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Carrera, Jonathan</dc:creator>
  <cp:keywords/>
  <dc:description/>
  <cp:lastModifiedBy>jocar</cp:lastModifiedBy>
  <cp:revision>0</cp:revision>
  <dcterms:created xsi:type="dcterms:W3CDTF">2021-09-02T02:22:15Z</dcterms:created>
  <dcterms:modified xsi:type="dcterms:W3CDTF">2022-06-22T15:29:43Z</dcterms:modified>
</cp:coreProperties>
</file>