
<file path=[Content_Types].xml><?xml version="1.0" encoding="utf-8"?>
<Types xmlns="http://schemas.openxmlformats.org/package/2006/content-types">
  <Default Extension="rels" ContentType="application/vnd.openxmlformats-package.relationships+xml"/>
  <Default Extension="xml" ContentType="application/xml"/>
  <Default Extension="vml" ContentType="application/vnd.openxmlformats-officedocument.vmlDrawing"/>
  <Default Extension="fntdata" ContentType="application/x-fontdata"/>
  <Default Extension="bmp" ContentType="image/bmp"/>
  <Default Extension="jpeg" ContentType="image/jpeg"/>
  <Default Extension="png" ContentType="image/png"/>
  <Default Extension="gif" ContentType="image/gif"/>
  <Default Extension="tif" ContentType="image/tif"/>
  <Default Extension="emf" ContentType="image/x-emf"/>
  <Default Extension="wmf" ContentType="image/x-wmf"/>
  <Default Extension="pct" ContentType="image/pct"/>
  <Default Extension="pcx" ContentType="image/pcx"/>
  <Default Extension="tga" ContentType="image/tga"/>
  <Default Extension="svg" ContentType="image/svg+xml"/>
  <Default Extension="avi" ContentType="video/avi"/>
  <Default Extension="wmv" ContentType="video/wmv"/>
  <Default Extension="mpg" ContentType="video/mpeg"/>
  <Default Extension="mpeg" ContentType="video/mpeg"/>
  <Default Extension="mp2" ContentType="video/mpeg"/>
  <Default Extension="mp4" ContentType="video/mpeg"/>
  <Default Extension="wma" ContentType="audio/x-ms-wma"/>
  <Default Extension="mid" ContentType="audio/unknown"/>
  <Default Extension="midi" ContentType="audio/unknown"/>
  <Default Extension="rmi" ContentType="audio/unknown"/>
  <Default Extension="mp3" ContentType="audio/unknown"/>
  <Default Extension="wav" ContentType="audio/wav"/>
  <Default Extension="bin" ContentType="application/vnd.openxmlformats-officedocument.oleObjec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theme/theme1.xml" ContentType="application/vnd.openxmlformats-officedocument.them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slideMasters/slideMaster1.xml" ContentType="application/vnd.openxmlformats-officedocument.presentationml.slideMaster+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theme/theme2.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Types>
</file>

<file path=_rels/.rels><?xml version="1.0" encoding="UTF-8" standalone="yes" ?>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p:sldMasterIdLst>
    <p:sldMasterId id="2147483648" r:id="rId5"/>
  </p:sldMasterIdLst>
  <p:notesMasterIdLst>
    <p:notesMasterId r:id="rId6"/>
  </p:notesMasterIdLst>
  <p:sldIdLst>
    <p:sldId id="260" r:id="rId7"/>
    <p:sldId id="264" r:id="rId8"/>
    <p:sldId id="266" r:id="rId9"/>
    <p:sldId id="267" r:id="rId10"/>
    <p:sldId id="268" r:id="rId11"/>
    <p:sldId id="265" r:id="rId12"/>
  </p:sldIdLst>
  <p:sldSz cx="12192000" cy="6858000"/>
  <p:notesSz cx="6858000" cy="9144000"/>
  <p:defaultTextStyle>
    <a:lvl1pPr marL="0" marR="0" indent="0" algn="l" defTabSz="457200">
      <a:lnSpc>
        <a:spcPct val="100000"/>
      </a:lnSpc>
      <a:spcBef>
        <a:spcPts val="0"/>
      </a:spcBef>
      <a:spcAft>
        <a:spcPts val="0"/>
      </a:spcAft>
      <a:buNone/>
      <a:tabLst/>
      <a:defRPr lang="en-us" sz="1800" b="0" i="0" u="none" strike="noStrike" kern="1" cap="none" spc="0" baseline="0">
        <a:solidFill>
          <a:schemeClr val="tx1"/>
        </a:solidFill>
        <a:effectLst/>
        <a:latin typeface="Calibri" pitchFamily="2" charset="0"/>
        <a:ea typeface="Calibri" pitchFamily="2" charset="0"/>
        <a:cs typeface="Calibri" pitchFamily="2" charset="0"/>
      </a:defRPr>
    </a:lvl1pPr>
    <a:lvl2pPr marL="457200" marR="0" indent="0" algn="l" defTabSz="457200">
      <a:lnSpc>
        <a:spcPct val="100000"/>
      </a:lnSpc>
      <a:spcBef>
        <a:spcPts val="0"/>
      </a:spcBef>
      <a:spcAft>
        <a:spcPts val="0"/>
      </a:spcAft>
      <a:buNone/>
      <a:tabLst/>
      <a:defRPr lang="en-us" sz="1800" b="0" i="0" u="none" strike="noStrike" kern="1" cap="none" spc="0" baseline="0">
        <a:solidFill>
          <a:schemeClr val="tx1"/>
        </a:solidFill>
        <a:effectLst/>
        <a:latin typeface="Calibri" pitchFamily="2" charset="0"/>
        <a:ea typeface="Calibri" pitchFamily="2" charset="0"/>
        <a:cs typeface="Calibri" pitchFamily="2" charset="0"/>
      </a:defRPr>
    </a:lvl2pPr>
    <a:lvl3pPr marL="914400" marR="0" indent="0" algn="l" defTabSz="457200">
      <a:lnSpc>
        <a:spcPct val="100000"/>
      </a:lnSpc>
      <a:spcBef>
        <a:spcPts val="0"/>
      </a:spcBef>
      <a:spcAft>
        <a:spcPts val="0"/>
      </a:spcAft>
      <a:buNone/>
      <a:tabLst/>
      <a:defRPr lang="en-us" sz="1800" b="0" i="0" u="none" strike="noStrike" kern="1" cap="none" spc="0" baseline="0">
        <a:solidFill>
          <a:schemeClr val="tx1"/>
        </a:solidFill>
        <a:effectLst/>
        <a:latin typeface="Calibri" pitchFamily="2" charset="0"/>
        <a:ea typeface="Calibri" pitchFamily="2" charset="0"/>
        <a:cs typeface="Calibri" pitchFamily="2" charset="0"/>
      </a:defRPr>
    </a:lvl3pPr>
    <a:lvl4pPr marL="1371600" marR="0" indent="0" algn="l" defTabSz="457200">
      <a:lnSpc>
        <a:spcPct val="100000"/>
      </a:lnSpc>
      <a:spcBef>
        <a:spcPts val="0"/>
      </a:spcBef>
      <a:spcAft>
        <a:spcPts val="0"/>
      </a:spcAft>
      <a:buNone/>
      <a:tabLst/>
      <a:defRPr lang="en-us" sz="1800" b="0" i="0" u="none" strike="noStrike" kern="1" cap="none" spc="0" baseline="0">
        <a:solidFill>
          <a:schemeClr val="tx1"/>
        </a:solidFill>
        <a:effectLst/>
        <a:latin typeface="Calibri" pitchFamily="2" charset="0"/>
        <a:ea typeface="Calibri" pitchFamily="2" charset="0"/>
        <a:cs typeface="Calibri" pitchFamily="2" charset="0"/>
      </a:defRPr>
    </a:lvl4pPr>
    <a:lvl5pPr marL="1828800" marR="0" indent="0" algn="l" defTabSz="457200">
      <a:lnSpc>
        <a:spcPct val="100000"/>
      </a:lnSpc>
      <a:spcBef>
        <a:spcPts val="0"/>
      </a:spcBef>
      <a:spcAft>
        <a:spcPts val="0"/>
      </a:spcAft>
      <a:buNone/>
      <a:tabLst/>
      <a:defRPr lang="en-us" sz="1800" b="0" i="0" u="none" strike="noStrike" kern="1" cap="none" spc="0" baseline="0">
        <a:solidFill>
          <a:schemeClr val="tx1"/>
        </a:solidFill>
        <a:effectLst/>
        <a:latin typeface="Calibri" pitchFamily="2" charset="0"/>
        <a:ea typeface="Calibri" pitchFamily="2" charset="0"/>
        <a:cs typeface="Calibri" pitchFamily="2" charset="0"/>
      </a:defRPr>
    </a:lvl5pPr>
    <a:lvl6pPr marL="2286000" marR="0" indent="0" algn="l" defTabSz="457200">
      <a:lnSpc>
        <a:spcPct val="100000"/>
      </a:lnSpc>
      <a:spcBef>
        <a:spcPts val="0"/>
      </a:spcBef>
      <a:spcAft>
        <a:spcPts val="0"/>
      </a:spcAft>
      <a:buNone/>
      <a:tabLst/>
      <a:defRPr lang="en-us" sz="1800" b="0" i="0" u="none" strike="noStrike" kern="1" cap="none" spc="0" baseline="0">
        <a:solidFill>
          <a:schemeClr val="tx1"/>
        </a:solidFill>
        <a:effectLst/>
        <a:latin typeface="Calibri" pitchFamily="2" charset="0"/>
        <a:ea typeface="Calibri" pitchFamily="2" charset="0"/>
        <a:cs typeface="Calibri" pitchFamily="2" charset="0"/>
      </a:defRPr>
    </a:lvl6pPr>
    <a:lvl7pPr marL="2743200" marR="0" indent="0" algn="l" defTabSz="457200">
      <a:lnSpc>
        <a:spcPct val="100000"/>
      </a:lnSpc>
      <a:spcBef>
        <a:spcPts val="0"/>
      </a:spcBef>
      <a:spcAft>
        <a:spcPts val="0"/>
      </a:spcAft>
      <a:buNone/>
      <a:tabLst/>
      <a:defRPr lang="en-us" sz="1800" b="0" i="0" u="none" strike="noStrike" kern="1" cap="none" spc="0" baseline="0">
        <a:solidFill>
          <a:schemeClr val="tx1"/>
        </a:solidFill>
        <a:effectLst/>
        <a:latin typeface="Calibri" pitchFamily="2" charset="0"/>
        <a:ea typeface="Calibri" pitchFamily="2" charset="0"/>
        <a:cs typeface="Calibri" pitchFamily="2" charset="0"/>
      </a:defRPr>
    </a:lvl7pPr>
    <a:lvl8pPr marL="3200400" marR="0" indent="0" algn="l" defTabSz="457200">
      <a:lnSpc>
        <a:spcPct val="100000"/>
      </a:lnSpc>
      <a:spcBef>
        <a:spcPts val="0"/>
      </a:spcBef>
      <a:spcAft>
        <a:spcPts val="0"/>
      </a:spcAft>
      <a:buNone/>
      <a:tabLst/>
      <a:defRPr lang="en-us" sz="1800" b="0" i="0" u="none" strike="noStrike" kern="1" cap="none" spc="0" baseline="0">
        <a:solidFill>
          <a:schemeClr val="tx1"/>
        </a:solidFill>
        <a:effectLst/>
        <a:latin typeface="Calibri" pitchFamily="2" charset="0"/>
        <a:ea typeface="Calibri" pitchFamily="2" charset="0"/>
        <a:cs typeface="Calibri" pitchFamily="2" charset="0"/>
      </a:defRPr>
    </a:lvl8pPr>
    <a:lvl9pPr marL="3657600" marR="0" indent="0" algn="l" defTabSz="457200">
      <a:lnSpc>
        <a:spcPct val="100000"/>
      </a:lnSpc>
      <a:spcBef>
        <a:spcPts val="0"/>
      </a:spcBef>
      <a:spcAft>
        <a:spcPts val="0"/>
      </a:spcAft>
      <a:buNone/>
      <a:tabLst/>
      <a:defRPr lang="en-us" sz="1800" b="0" i="0" u="none" strike="noStrike" kern="1" cap="none" spc="0" baseline="0">
        <a:solidFill>
          <a:schemeClr val="tx1"/>
        </a:solidFill>
        <a:effectLst/>
        <a:latin typeface="Calibri" pitchFamily="2" charset="0"/>
        <a:ea typeface="Calibri" pitchFamily="2" charset="0"/>
        <a:cs typeface="Calibri" pitchFamily="2" charset="0"/>
      </a:defRPr>
    </a:lvl9pPr>
  </p:defaultTextStyle>
</p:presentation>
</file>

<file path=ppt/presProps.xml><?xml version="1.0" encoding="utf-8"?>
<p:presentationPr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p:prnPr scaleToFitPaper="1"/>
  <p:showPr showNarration="1">
    <p:penClr>
      <a:srgbClr val="0000FF"/>
    </p:penClr>
  </p:showPr>
  <p:extLst>
    <p:ext uri="smNativeData">
      <pr:smAppRevision xmlns:pr="smNativeData" xmlns="smNativeData" dt="1655911840" val="1046" revOS="4"/>
      <pr:smFileRevision xmlns:pr="smNativeData" xmlns="smNativeData" dt="1655911840" val="101"/>
      <pr:guideOptions xmlns:pr="smNativeData" xmlns="smNativeData" dt="1655911840" snapToBorders="1"/>
    </p:ext>
  </p:extLst>
</p:presentationPr>
</file>

<file path=ppt/tableStyles.xml><?xml version="1.0" encoding="utf-8"?>
<a:tblStyleLst xmlns:a="http://schemas.openxmlformats.org/drawingml/2006/main" def="{5C22544A-7EE6-4342-B048-85BDC9FD1C3A}"/>
</file>

<file path=ppt/viewProps.xml><?xml version="1.0" encoding="utf-8"?>
<p:viewPr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p:slideViewPr>
    <p:cSldViewPr snapToGrid="0">
      <p:cViewPr varScale="1">
        <p:scale>
          <a:sx n="86" d="100"/>
          <a:sy n="86" d="100"/>
        </p:scale>
        <p:origin x="445" y="217"/>
      </p:cViewPr>
    </p:cSldViewPr>
  </p:slideViewPr>
  <p:outlineViewPr>
    <p:cViewPr>
      <p:scale>
        <a:sx n="33" d="100"/>
        <a:sy n="33" d="100"/>
      </p:scale>
      <p:origin x="0" y="0"/>
    </p:cViewPr>
  </p:outlineViewPr>
  <p:sorterViewPr>
    <p:cViewPr>
      <p:scale>
        <a:sx n="16" d="100"/>
        <a:sy n="16" d="100"/>
      </p:scale>
      <p:origin x="0" y="0"/>
    </p:cViewPr>
  </p:sorterViewPr>
  <p:notesViewPr>
    <p:cSldViewPr snapToGrid="0">
      <p:cViewPr>
        <p:scale>
          <a:sx n="86" d="100"/>
          <a:sy n="86" d="100"/>
        </p:scale>
        <p:origin x="445" y="217"/>
      </p:cViewPr>
    </p:cSldViewPr>
  </p:notesViewPr>
  <p:gridSpacing cx="78028800" cy="78028800"/>
</p:viewPr>
</file>

<file path=ppt/_rels/presentation.xml.rels><?xml version="1.0" encoding="UTF-8" standalone="yes" ?>
<Relationships xmlns="http://schemas.openxmlformats.org/package/2006/relationships"><Relationship Id="rId1" Type="http://schemas.openxmlformats.org/officeDocument/2006/relationships/theme" Target="theme/theme1.xml"/><Relationship Id="rId2" Type="http://schemas.openxmlformats.org/officeDocument/2006/relationships/tableStyles" Target="tableStyles.xml"/><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slideMaster" Target="slideMasters/slideMaster1.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s>
</file>

<file path=ppt/notesMasters/_rels/notesMaster1.xml.rels><?xml version="1.0" encoding="UTF-8" standalone="yes" ?>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noChangeArrowheads="1"/>
            <a:extLst>
              <a:ext uri="smNativeData">
                <pr:smNativeData xmlns:pr="smNativeData" xmlns="smNativeData" val="SMDATA_15_oDWzYhMAAAAlAAAAZAAAAA0AAAAAkAAAAEgAAACQAAAASAAAAAAAAAAAAAAAAAAAAAEAAABQAAAAAAAAAAAA4D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AAEAAAAAAAAAAAAAAAAAAAAAAAAAAAAAAAAAAAAAAAAAAAAAAAB/f38AAAAAA8zMzADAwP8Af39/AAAAAAAAAAAAAAAAAAAAAAAAAAAAIQAAABgAAAAUAAAAAAAAAAAAAABIEgAA0AIAABAAAAAmAAAACAAAAD+PAAAAAAAA"/>
              </a:ext>
            </a:extLst>
          </p:cNvSpPr>
          <p:nvPr>
            <p:ph type="hdr" sz="quarter"/>
          </p:nvPr>
        </p:nvSpPr>
        <p:spPr>
          <a:xfrm>
            <a:off x="0" y="0"/>
            <a:ext cx="2971800" cy="457200"/>
          </a:xfrm>
          <a:prstGeom prst="rect">
            <a:avLst/>
          </a:prstGeom>
        </p:spPr>
        <p:txBody>
          <a:bodyPr vert="horz" wrap="square" lIns="91440" tIns="45720" rIns="91440" bIns="45720" numCol="1" spcCol="215900" anchor="t">
            <a:prstTxWarp prst="textNoShape">
              <a:avLst/>
            </a:prstTxWarp>
          </a:bodyPr>
          <a:lstStyle>
            <a:lvl1pPr algn="l">
              <a:defRPr lang="en-us" sz="1200" cap="none"/>
            </a:lvl1pPr>
            <a:lvl2pPr>
              <a:defRPr lang="en-us" cap="none"/>
            </a:lvl2pPr>
            <a:lvl3pPr>
              <a:defRPr lang="en-us" cap="none"/>
            </a:lvl3pPr>
            <a:lvl4pPr>
              <a:defRPr lang="en-us" cap="none"/>
            </a:lvl4pPr>
            <a:lvl5pPr>
              <a:defRPr lang="en-us" cap="none"/>
            </a:lvl5pPr>
            <a:lvl6pPr>
              <a:defRPr lang="en-us" cap="none"/>
            </a:lvl6pPr>
            <a:lvl7pPr>
              <a:defRPr lang="en-us" cap="none"/>
            </a:lvl7pPr>
            <a:lvl8pPr>
              <a:defRPr lang="en-us" cap="none"/>
            </a:lvl8pPr>
            <a:lvl9pPr>
              <a:defRPr lang="en-us" cap="none"/>
            </a:lvl9pPr>
          </a:lstStyle>
          <a:p>
            <a:pPr>
              <a:defRPr lang="en-us"/>
            </a:pPr>
          </a:p>
          <a:p>
            <a:pPr>
              <a:defRPr lang="en-us"/>
            </a:pPr>
          </a:p>
        </p:txBody>
      </p:sp>
      <p:sp>
        <p:nvSpPr>
          <p:cNvPr id="3" name="Date Placeholder 2"/>
          <p:cNvSpPr>
            <a:spLocks noGrp="1" noChangeArrowheads="1"/>
            <a:extLst>
              <a:ext uri="smNativeData">
                <pr:smNativeData xmlns:pr="smNativeData" xmlns="smNativeData" val="SMDATA_15_oDWzYhMAAAAlAAAAZAAAAA0AAAAAkAAAAEgAAACQAAAASAAAAAAAAAAAAAAAAAAAAAEAAABQAAAAAAAAAAAA4D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AAEAAAAAAAAAAAAAAAAAAAAAAAAAAAAAAAAAAAAAAAAAAAAAAAB/f38AAAAAA8zMzADAwP8Af39/AAAAAAAAAAAAAAAAAAAAAAAAAAAAIQAAABgAAAAUAAAA5RcAAAAAAAAtKgAA0AIAABAAAAAmAAAACAAAAD+PAAAAAAAA"/>
              </a:ext>
            </a:extLst>
          </p:cNvSpPr>
          <p:nvPr>
            <p:ph type="dt" idx="1"/>
          </p:nvPr>
        </p:nvSpPr>
        <p:spPr>
          <a:xfrm>
            <a:off x="3884295" y="0"/>
            <a:ext cx="2971800" cy="457200"/>
          </a:xfrm>
          <a:prstGeom prst="rect">
            <a:avLst/>
          </a:prstGeom>
        </p:spPr>
        <p:txBody>
          <a:bodyPr vert="horz" wrap="square" lIns="91440" tIns="45720" rIns="91440" bIns="45720" numCol="1" spcCol="215900" anchor="t">
            <a:prstTxWarp prst="textNoShape">
              <a:avLst/>
            </a:prstTxWarp>
          </a:bodyPr>
          <a:lstStyle>
            <a:lvl1pPr algn="r">
              <a:defRPr lang="en-us" sz="1200" cap="none"/>
            </a:lvl1pPr>
            <a:lvl2pPr>
              <a:defRPr lang="en-us" cap="none"/>
            </a:lvl2pPr>
            <a:lvl3pPr>
              <a:defRPr lang="en-us" cap="none"/>
            </a:lvl3pPr>
            <a:lvl4pPr>
              <a:defRPr lang="en-us" cap="none"/>
            </a:lvl4pPr>
            <a:lvl5pPr>
              <a:defRPr lang="en-us" cap="none"/>
            </a:lvl5pPr>
            <a:lvl6pPr>
              <a:defRPr lang="en-us" cap="none"/>
            </a:lvl6pPr>
            <a:lvl7pPr>
              <a:defRPr lang="en-us" cap="none"/>
            </a:lvl7pPr>
            <a:lvl8pPr>
              <a:defRPr lang="en-us" cap="none"/>
            </a:lvl8pPr>
            <a:lvl9pPr>
              <a:defRPr lang="en-us" cap="none"/>
            </a:lvl9pPr>
          </a:lstStyle>
          <a:p>
            <a:pPr>
              <a:defRPr lang="en-us"/>
            </a:pPr>
          </a:p>
          <a:p>
            <a:pPr>
              <a:defRPr lang="en-us"/>
            </a:pPr>
            <a:r>
              <a:t>*</a:t>
            </a:r>
          </a:p>
        </p:txBody>
      </p:sp>
      <p:sp>
        <p:nvSpPr>
          <p:cNvPr id="4" name="Slide Image Placeholder 3"/>
          <p:cNvSpPr>
            <a:spLocks noGrp="1" noChangeArrowheads="1"/>
            <a:extLst>
              <a:ext uri="smNativeData">
                <pr:smNativeData xmlns:pr="smNativeData" xmlns="smNativeData" val="SMDATA_15_oDWzYhMAAAAlAAAAZAAAAC0AAAAAkAAAAEgAAACQAAAASAAAAAAAAAABAAAAAAAAAAEAAABQAAAAAAAAAAAA4D8AAAAAAADgPwAAAAAAAOA/AAAAAAAA4D8AAAAAAADgPwAAAAAAAOA/AAAAAAAA4D8AAAAAAADgPwAAAAAAAOA/AAAAAAAA4D8CAAAAjAAAAAAAAAAAAAAAW5vVDP///wgAAAAAAAAAAAAAAAAAAAAAAAAAAAAAAAAAAAAAZAAAAAEAAABAAAAAAAAAAAAAAAAAAAAAAAAAAAAAAAAAAAAAAAAAAAAAAAAAAAAAAAAAAAAAAAAAAAAAAAAAAAAAAAAAAAAAAAAAAAAAAAAAAAAAAAAAAAAAAAAAAAAAFAAAADwAAAABAAAAAAAAAAAAAAAU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B/f38AAAAAA8zMzADAwP8Af39/AAAAAAAAAAAAAAAAAAAAAAAAAAAAIQAAABgAAAAUAAAACAcAADgEAAAoIwAAUBkAABAAAAAmAAAACAAAAL8PAAD/HwAA"/>
              </a:ext>
            </a:extLst>
          </p:cNvSpPr>
          <p:nvPr>
            <p:ph type="sldImg" idx="2"/>
          </p:nvPr>
        </p:nvSpPr>
        <p:spPr>
          <a:xfrm>
            <a:off x="1143000" y="685800"/>
            <a:ext cx="4572000" cy="3429000"/>
          </a:xfrm>
          <a:prstGeom prst="rect">
            <a:avLst/>
          </a:prstGeom>
          <a:noFill/>
          <a:ln w="12700" cap="flat" cmpd="sng" algn="ctr">
            <a:solidFill>
              <a:srgbClr val="000000"/>
            </a:solidFill>
            <a:prstDash val="solid"/>
            <a:headEnd type="none"/>
            <a:tailEnd type="none"/>
          </a:ln>
        </p:spPr>
        <p:txBody>
          <a:bodyPr vert="horz" wrap="square" lIns="91440" tIns="45720" rIns="91440" bIns="45720" numCol="1" spcCol="215900" anchor="ctr">
            <a:prstTxWarp prst="textNoShape">
              <a:avLst/>
            </a:prstTxWarp>
          </a:bodyPr>
          <a:lstStyle/>
          <a:p>
            <a:pPr>
              <a:defRPr lang="en-us"/>
            </a:pPr>
          </a:p>
          <a:p>
            <a:pPr>
              <a:defRPr lang="en-us"/>
            </a:pPr>
          </a:p>
        </p:txBody>
      </p:sp>
      <p:sp>
        <p:nvSpPr>
          <p:cNvPr id="5" name="Notes Placeholder 4"/>
          <p:cNvSpPr>
            <a:spLocks noGrp="1" noChangeArrowheads="1"/>
            <a:extLst>
              <a:ext uri="smNativeData">
                <pr:smNativeData xmlns:pr="smNativeData" xmlns="smNativeData" val="SMDATA_15_oDWzYhMAAAAlAAAAZAAAAA0AAAAAkAAAAEgAAACQAAAASAAAAAAAAAAAAAAAAAAAAAEAAABQAAAAAAAAAAAA4D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AAEAAAAAAAAAAAAAAAAAAAAAAAAAAAAAAAAAAAAAAAAAAAAAAAB/f38AAAAAA8zMzADAwP8Af39/AAAAAAAAAAAAAAAAAAAAAAAAAAAAIQAAABgAAAAUAAAAOAQAALgaAAD4JQAACDQAABAAAAAmAAAACAAAAD8PAAD/HwAA"/>
              </a:ext>
            </a:extLst>
          </p:cNvSpPr>
          <p:nvPr>
            <p:ph type="body" idx="3"/>
          </p:nvPr>
        </p:nvSpPr>
        <p:spPr>
          <a:xfrm>
            <a:off x="685800" y="4343400"/>
            <a:ext cx="5486400" cy="4114800"/>
          </a:xfrm>
          <a:prstGeom prst="rect">
            <a:avLst/>
          </a:prstGeom>
          <a:noFill/>
          <a:ln>
            <a:noFill/>
          </a:ln>
        </p:spPr>
        <p:txBody>
          <a:bodyPr vert="horz" wrap="square" lIns="91440" tIns="45720" rIns="91440" bIns="45720" numCol="1" spcCol="215900" anchor="t">
            <a:prstTxWarp prst="textNoShape">
              <a:avLst/>
            </a:prstTxWarp>
          </a:bodyPr>
          <a:lstStyle/>
          <a:p>
            <a:pPr>
              <a:defRPr lang="en-us"/>
            </a:pPr>
          </a:p>
          <a:p>
            <a:pPr>
              <a:defRPr lang="en-us"/>
            </a:pPr>
            <a:r>
              <a:t>Click to edit Master text styles</a:t>
            </a:r>
          </a:p>
          <a:p>
            <a:pPr lvl="1">
              <a:defRPr lang="en-us"/>
            </a:pPr>
            <a:r>
              <a:t>Second level</a:t>
            </a:r>
          </a:p>
          <a:p>
            <a:pPr lvl="2">
              <a:defRPr lang="en-us"/>
            </a:pPr>
            <a:r>
              <a:t>Third level</a:t>
            </a:r>
          </a:p>
          <a:p>
            <a:pPr lvl="3">
              <a:defRPr lang="en-us"/>
            </a:pPr>
            <a:r>
              <a:t>Fourth level</a:t>
            </a:r>
          </a:p>
          <a:p>
            <a:pPr lvl="4">
              <a:defRPr lang="en-us"/>
            </a:pPr>
            <a:r>
              <a:t>Fifth level</a:t>
            </a:r>
          </a:p>
        </p:txBody>
      </p:sp>
      <p:sp>
        <p:nvSpPr>
          <p:cNvPr id="6" name="Footer Placeholder 5"/>
          <p:cNvSpPr>
            <a:spLocks noGrp="1" noChangeArrowheads="1"/>
            <a:extLst>
              <a:ext uri="smNativeData">
                <pr:smNativeData xmlns:pr="smNativeData" xmlns="smNativeData" val="SMDATA_15_oDWzYhMAAAAlAAAAZAAAAA0AAAAAkAAAAEgAAACQAAAASAAAAAAAAAACAAAAAAAAAAEAAABQAAAAAAAAAAAA4D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AAEAAAAAAAAAAAAAAAAAAAAAAAAAAAAAAAAAAAAAAAAAAAAAAAB/f38AAAAAA8zMzADAwP8Af39/AAAAAAAAAAAAAAAAAAAAAAAAAAAAIQAAABgAAAAUAAAAAAAAAG01AABIEgAAPTgAABAAAAAmAAAACAAAAL+PAAD/HwAA"/>
              </a:ext>
            </a:extLst>
          </p:cNvSpPr>
          <p:nvPr>
            <p:ph type="ftr" sz="quarter" idx="4"/>
          </p:nvPr>
        </p:nvSpPr>
        <p:spPr>
          <a:xfrm>
            <a:off x="0" y="8684895"/>
            <a:ext cx="2971800" cy="457200"/>
          </a:xfrm>
          <a:prstGeom prst="rect">
            <a:avLst/>
          </a:prstGeom>
          <a:noFill/>
          <a:ln>
            <a:noFill/>
          </a:ln>
        </p:spPr>
        <p:txBody>
          <a:bodyPr vert="horz" wrap="square" lIns="91440" tIns="45720" rIns="91440" bIns="45720" numCol="1" spcCol="215900" anchor="b">
            <a:prstTxWarp prst="textNoShape">
              <a:avLst/>
            </a:prstTxWarp>
          </a:bodyPr>
          <a:lstStyle>
            <a:lvl1pPr algn="l">
              <a:defRPr lang="en-us" sz="1200" cap="none"/>
            </a:lvl1pPr>
            <a:lvl2pPr>
              <a:defRPr lang="en-us" cap="none"/>
            </a:lvl2pPr>
            <a:lvl3pPr>
              <a:defRPr lang="en-us" cap="none"/>
            </a:lvl3pPr>
            <a:lvl4pPr>
              <a:defRPr lang="en-us" cap="none"/>
            </a:lvl4pPr>
            <a:lvl5pPr>
              <a:defRPr lang="en-us" cap="none"/>
            </a:lvl5pPr>
            <a:lvl6pPr>
              <a:defRPr lang="en-us" cap="none"/>
            </a:lvl6pPr>
            <a:lvl7pPr>
              <a:defRPr lang="en-us" cap="none"/>
            </a:lvl7pPr>
            <a:lvl8pPr>
              <a:defRPr lang="en-us" cap="none"/>
            </a:lvl8pPr>
            <a:lvl9pPr>
              <a:defRPr lang="en-us" cap="none"/>
            </a:lvl9pPr>
          </a:lstStyle>
          <a:p>
            <a:pPr>
              <a:defRPr lang="en-us"/>
            </a:pPr>
          </a:p>
          <a:p>
            <a:pPr>
              <a:defRPr lang="en-us"/>
            </a:pPr>
          </a:p>
        </p:txBody>
      </p:sp>
      <p:sp>
        <p:nvSpPr>
          <p:cNvPr id="7" name="Slide Number Placeholder 6"/>
          <p:cNvSpPr>
            <a:spLocks noGrp="1" noChangeArrowheads="1"/>
            <a:extLst>
              <a:ext uri="smNativeData">
                <pr:smNativeData xmlns:pr="smNativeData" xmlns="smNativeData" val="SMDATA_15_oDWzYhMAAAAlAAAAZAAAAA0AAAAAkAAAAEgAAACQAAAASAAAAAAAAAACAAAAAAAAAAEAAABQAAAAAAAAAAAA4D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AAEAAAAAAAAAAAAAAAAAAAAAAAAAAAAAAAAAAAAAAAAAAAAAAAB/f38AAAAAA8zMzADAwP8Af39/AAAAAAAAAAAAAAAAAAAAAAAAAAAAIQAAABgAAAAUAAAA5RcAAG01AAAtKgAAPTgAABAAAAAmAAAACAAAAL+PAAD/HwAA"/>
              </a:ext>
            </a:extLst>
          </p:cNvSpPr>
          <p:nvPr>
            <p:ph type="sldNum" sz="quarter" idx="5"/>
          </p:nvPr>
        </p:nvSpPr>
        <p:spPr>
          <a:xfrm>
            <a:off x="3884295" y="8684895"/>
            <a:ext cx="2971800" cy="457200"/>
          </a:xfrm>
          <a:prstGeom prst="rect">
            <a:avLst/>
          </a:prstGeom>
          <a:noFill/>
          <a:ln>
            <a:noFill/>
          </a:ln>
        </p:spPr>
        <p:txBody>
          <a:bodyPr vert="horz" wrap="square" lIns="91440" tIns="45720" rIns="91440" bIns="45720" numCol="1" spcCol="215900" anchor="b">
            <a:prstTxWarp prst="textNoShape">
              <a:avLst/>
            </a:prstTxWarp>
          </a:bodyPr>
          <a:lstStyle>
            <a:lvl1pPr algn="r">
              <a:defRPr lang="en-us" sz="1200" cap="none"/>
            </a:lvl1pPr>
            <a:lvl2pPr>
              <a:defRPr lang="en-us" cap="none"/>
            </a:lvl2pPr>
            <a:lvl3pPr>
              <a:defRPr lang="en-us" cap="none"/>
            </a:lvl3pPr>
            <a:lvl4pPr>
              <a:defRPr lang="en-us" cap="none"/>
            </a:lvl4pPr>
            <a:lvl5pPr>
              <a:defRPr lang="en-us" cap="none"/>
            </a:lvl5pPr>
            <a:lvl6pPr>
              <a:defRPr lang="en-us" cap="none"/>
            </a:lvl6pPr>
            <a:lvl7pPr>
              <a:defRPr lang="en-us" cap="none"/>
            </a:lvl7pPr>
            <a:lvl8pPr>
              <a:defRPr lang="en-us" cap="none"/>
            </a:lvl8pPr>
            <a:lvl9pPr>
              <a:defRPr lang="en-us" cap="none"/>
            </a:lvl9pPr>
          </a:lstStyle>
          <a:p>
            <a:pPr>
              <a:defRPr lang="en-us"/>
            </a:pPr>
          </a:p>
          <a:p>
            <a:pPr>
              <a:defRPr lang="en-us"/>
            </a:pPr>
            <a:r>
              <a:t>#</a:t>
            </a:r>
          </a:p>
        </p:txBody>
      </p:sp>
    </p:spTree>
  </p:cSld>
  <p:clrMap bg1="lt1" tx1="dk1" bg2="lt2" tx2="dk2" accent1="accent1" accent2="accent2" accent3="accent3" accent4="accent4" accent5="accent5" accent6="accent6" hlink="hlink" folHlink="folHlink"/>
  <p:hf sldNum="0" hdr="0" ftr="0" dt="0"/>
  <p:notesStyle>
    <a:lvl1pPr marL="0" marR="0" indent="0" algn="l" defTabSz="914400">
      <a:lnSpc>
        <a:spcPct val="100000"/>
      </a:lnSpc>
      <a:spcBef>
        <a:spcPts val="0"/>
      </a:spcBef>
      <a:spcAft>
        <a:spcPts val="0"/>
      </a:spcAft>
      <a:buNone/>
      <a:tabLst/>
      <a:defRPr lang="en-us" sz="1200" b="0" i="0" u="none" strike="noStrike" kern="1" cap="none" spc="0" baseline="0">
        <a:solidFill>
          <a:schemeClr val="tx1"/>
        </a:solidFill>
        <a:effectLst/>
        <a:latin typeface="Calibri" pitchFamily="2" charset="0"/>
        <a:ea typeface="Calibri" pitchFamily="2" charset="0"/>
        <a:cs typeface="Calibri" pitchFamily="2" charset="0"/>
      </a:defRPr>
    </a:lvl1pPr>
    <a:lvl2pPr marL="457200" marR="0" indent="0" algn="l" defTabSz="914400">
      <a:lnSpc>
        <a:spcPct val="100000"/>
      </a:lnSpc>
      <a:spcBef>
        <a:spcPts val="0"/>
      </a:spcBef>
      <a:spcAft>
        <a:spcPts val="0"/>
      </a:spcAft>
      <a:buNone/>
      <a:tabLst/>
      <a:defRPr lang="en-us" sz="1200" b="0" i="0" u="none" strike="noStrike" kern="1" cap="none" spc="0" baseline="0">
        <a:solidFill>
          <a:schemeClr val="tx1"/>
        </a:solidFill>
        <a:effectLst/>
        <a:latin typeface="Calibri" pitchFamily="2" charset="0"/>
        <a:ea typeface="Calibri" pitchFamily="2" charset="0"/>
        <a:cs typeface="Calibri" pitchFamily="2" charset="0"/>
      </a:defRPr>
    </a:lvl2pPr>
    <a:lvl3pPr marL="914400" marR="0" indent="0" algn="l" defTabSz="914400">
      <a:lnSpc>
        <a:spcPct val="100000"/>
      </a:lnSpc>
      <a:spcBef>
        <a:spcPts val="0"/>
      </a:spcBef>
      <a:spcAft>
        <a:spcPts val="0"/>
      </a:spcAft>
      <a:buNone/>
      <a:tabLst/>
      <a:defRPr lang="en-us" sz="1200" b="0" i="0" u="none" strike="noStrike" kern="1" cap="none" spc="0" baseline="0">
        <a:solidFill>
          <a:schemeClr val="tx1"/>
        </a:solidFill>
        <a:effectLst/>
        <a:latin typeface="Calibri" pitchFamily="2" charset="0"/>
        <a:ea typeface="Calibri" pitchFamily="2" charset="0"/>
        <a:cs typeface="Calibri" pitchFamily="2" charset="0"/>
      </a:defRPr>
    </a:lvl3pPr>
    <a:lvl4pPr marL="1371600" marR="0" indent="0" algn="l" defTabSz="914400">
      <a:lnSpc>
        <a:spcPct val="100000"/>
      </a:lnSpc>
      <a:spcBef>
        <a:spcPts val="0"/>
      </a:spcBef>
      <a:spcAft>
        <a:spcPts val="0"/>
      </a:spcAft>
      <a:buNone/>
      <a:tabLst/>
      <a:defRPr lang="en-us" sz="1200" b="0" i="0" u="none" strike="noStrike" kern="1" cap="none" spc="0" baseline="0">
        <a:solidFill>
          <a:schemeClr val="tx1"/>
        </a:solidFill>
        <a:effectLst/>
        <a:latin typeface="Calibri" pitchFamily="2" charset="0"/>
        <a:ea typeface="Calibri" pitchFamily="2" charset="0"/>
        <a:cs typeface="Calibri" pitchFamily="2" charset="0"/>
      </a:defRPr>
    </a:lvl4pPr>
    <a:lvl5pPr marL="1828800" marR="0" indent="0" algn="l" defTabSz="914400">
      <a:lnSpc>
        <a:spcPct val="100000"/>
      </a:lnSpc>
      <a:spcBef>
        <a:spcPts val="0"/>
      </a:spcBef>
      <a:spcAft>
        <a:spcPts val="0"/>
      </a:spcAft>
      <a:buNone/>
      <a:tabLst/>
      <a:defRPr lang="en-us" sz="1200" b="0" i="0" u="none" strike="noStrike" kern="1" cap="none" spc="0" baseline="0">
        <a:solidFill>
          <a:schemeClr val="tx1"/>
        </a:solidFill>
        <a:effectLst/>
        <a:latin typeface="Calibri" pitchFamily="2" charset="0"/>
        <a:ea typeface="Calibri" pitchFamily="2" charset="0"/>
        <a:cs typeface="Calibri" pitchFamily="2" charset="0"/>
      </a:defRPr>
    </a:lvl5pPr>
    <a:lvl6pPr marL="2286000" marR="0" indent="0" algn="l" defTabSz="914400">
      <a:lnSpc>
        <a:spcPct val="100000"/>
      </a:lnSpc>
      <a:spcBef>
        <a:spcPts val="0"/>
      </a:spcBef>
      <a:spcAft>
        <a:spcPts val="0"/>
      </a:spcAft>
      <a:buNone/>
      <a:tabLst/>
      <a:defRPr lang="en-us" sz="1200" b="0" i="0" u="none" strike="noStrike" kern="1" cap="none" spc="0" baseline="0">
        <a:solidFill>
          <a:schemeClr val="tx1"/>
        </a:solidFill>
        <a:effectLst/>
        <a:latin typeface="Calibri" pitchFamily="2" charset="0"/>
        <a:ea typeface="Calibri" pitchFamily="2" charset="0"/>
        <a:cs typeface="Calibri" pitchFamily="2" charset="0"/>
      </a:defRPr>
    </a:lvl6pPr>
    <a:lvl7pPr marL="2743200" marR="0" indent="0" algn="l" defTabSz="914400">
      <a:lnSpc>
        <a:spcPct val="100000"/>
      </a:lnSpc>
      <a:spcBef>
        <a:spcPts val="0"/>
      </a:spcBef>
      <a:spcAft>
        <a:spcPts val="0"/>
      </a:spcAft>
      <a:buNone/>
      <a:tabLst/>
      <a:defRPr lang="en-us" sz="1200" b="0" i="0" u="none" strike="noStrike" kern="1" cap="none" spc="0" baseline="0">
        <a:solidFill>
          <a:schemeClr val="tx1"/>
        </a:solidFill>
        <a:effectLst/>
        <a:latin typeface="Calibri" pitchFamily="2" charset="0"/>
        <a:ea typeface="Calibri" pitchFamily="2" charset="0"/>
        <a:cs typeface="Calibri" pitchFamily="2" charset="0"/>
      </a:defRPr>
    </a:lvl7pPr>
    <a:lvl8pPr marL="3200400" marR="0" indent="0" algn="l" defTabSz="914400">
      <a:lnSpc>
        <a:spcPct val="100000"/>
      </a:lnSpc>
      <a:spcBef>
        <a:spcPts val="0"/>
      </a:spcBef>
      <a:spcAft>
        <a:spcPts val="0"/>
      </a:spcAft>
      <a:buNone/>
      <a:tabLst/>
      <a:defRPr lang="en-us" sz="1200" b="0" i="0" u="none" strike="noStrike" kern="1" cap="none" spc="0" baseline="0">
        <a:solidFill>
          <a:schemeClr val="tx1"/>
        </a:solidFill>
        <a:effectLst/>
        <a:latin typeface="Calibri" pitchFamily="2" charset="0"/>
        <a:ea typeface="Calibri" pitchFamily="2" charset="0"/>
        <a:cs typeface="Calibri" pitchFamily="2" charset="0"/>
      </a:defRPr>
    </a:lvl8pPr>
    <a:lvl9pPr marL="3657600" marR="0" indent="0" algn="l" defTabSz="914400">
      <a:lnSpc>
        <a:spcPct val="100000"/>
      </a:lnSpc>
      <a:spcBef>
        <a:spcPts val="0"/>
      </a:spcBef>
      <a:spcAft>
        <a:spcPts val="0"/>
      </a:spcAft>
      <a:buNone/>
      <a:tabLst/>
      <a:defRPr lang="en-us" sz="1200" b="0" i="0" u="none" strike="noStrike" kern="1" cap="none" spc="0" baseline="0">
        <a:solidFill>
          <a:schemeClr val="tx1"/>
        </a:solidFill>
        <a:effectLst/>
        <a:latin typeface="Calibri" pitchFamily="2" charset="0"/>
        <a:ea typeface="Calibri" pitchFamily="2" charset="0"/>
        <a:cs typeface="Calibri" pitchFamily="2" charset="0"/>
      </a:defRPr>
    </a:lvl9pPr>
  </p:notesStyle>
</p:notesMaster>
</file>

<file path=ppt/notesSlides/_rels/notesSlide1.xml.rels><?xml version="1.0" encoding="UTF-8" standalone="yes" ?>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notesSlide1.xml><?xml version="1.0" encoding="utf-8"?>
<p:notes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showMasterSp="0">
  <p:cSld>
    <p:bg>
      <p:bgPr>
        <a:solidFill>
          <a:schemeClr val="bg1"/>
        </a:solidFill>
        <a:effectLst/>
      </p:bgPr>
    </p:bg>
    <p:spTree>
      <p:nvGrpSpPr>
        <p:cNvPr id="1" name=""/>
        <p:cNvGrpSpPr/>
        <p:nvPr/>
      </p:nvGrpSpPr>
      <p:grpSpPr>
        <a:xfrm>
          <a:off x="0" y="0"/>
          <a:ext cx="0" cy="0"/>
          <a:chOff x="0" y="0"/>
          <a:chExt cx="0" cy="0"/>
        </a:xfrm>
      </p:grpSpPr>
      <p:sp>
        <p:nvSpPr>
          <p:cNvPr id="2" name="Slide Image Placeholder 1"/>
          <p:cNvSpPr>
            <a:spLocks noGrp="1" noChangeArrowheads="1"/>
            <a:extLst>
              <a:ext uri="smNativeData">
                <pr:smNativeData xmlns:pr="smNativeData" xmlns="smNativeData" val="SMDATA_15_oDWzYhMAAAAlAAAAZAAAAC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BAAAAAAAAAAAAAAAU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B/f38AAAAAA8zMzADAwP8Af39/AAAAAAAAAAAAAAAAAAAAAAAAAAAAIQAAABgAAAAUAAAAWAIAADgEAADYJwAAUBkAABAAAAAmAAAACAAAAAEPAAAAAAAA"/>
              </a:ext>
            </a:extLst>
          </p:cNvSpPr>
          <p:nvPr>
            <p:ph type="sldImg"/>
          </p:nvPr>
        </p:nvSpPr>
        <p:spPr>
          <a:xfrm>
            <a:off x="381000" y="685800"/>
            <a:ext cx="6096000" cy="3429000"/>
          </a:xfrm>
          <a:prstGeom prst="rect">
            <a:avLst/>
          </a:prstGeom>
        </p:spPr>
        <p:txBody>
          <a:bodyPr/>
          <a:lstStyle/>
          <a:p>
            <a:pPr>
              <a:defRPr lang="en-us"/>
            </a:pPr>
          </a:p>
        </p:txBody>
      </p:sp>
      <p:sp>
        <p:nvSpPr>
          <p:cNvPr id="3" name="Text Placeholder 2"/>
          <p:cNvSpPr>
            <a:spLocks noGrp="1" noChangeArrowheads="1"/>
            <a:extLst>
              <a:ext uri="smNativeData">
                <pr:smNativeData xmlns:pr="smNativeData" xmlns="smNativeData" val="SMDATA_15_oDWzYhMAAAAlAAAAZAAAAA0AAAAAkAAAAEgAAACQAAAASAAAAAAAAAAAAAAAAAAAAAEAAABQAAAAAAAAAAAA4D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AAEAAAAAAAAAAAAAAAAAAAAAAAAAAAAAAAAAAAAAAAAAAAAAAAB/f38AAAAAA8zMzADAwP8Af39/AAAAAAAAAAAAAAAAAAAAAAAAAAAAIQAAABgAAAAUAAAAOAQAALgaAAD4JQAACDQAABAAAAAmAAAACAAAAAEBAAAAAAAA"/>
              </a:ext>
            </a:extLst>
          </p:cNvSpPr>
          <p:nvPr>
            <p:ph type="body" idx="3"/>
          </p:nvPr>
        </p:nvSpPr>
        <p:spPr>
          <a:xfrm>
            <a:off x="685800" y="4343400"/>
            <a:ext cx="5486400" cy="4114800"/>
          </a:xfrm>
          <a:prstGeom prst="rect">
            <a:avLst/>
          </a:prstGeom>
        </p:spPr>
        <p:txBody>
          <a:bodyPr/>
          <a:lstStyle/>
          <a:p>
            <a:pPr>
              <a:defRPr lang="en-us"/>
            </a:pPr>
          </a:p>
        </p:txBody>
      </p:sp>
      <p:sp>
        <p:nvSpPr>
          <p:cNvPr id="4" name="Slide Number Placeholder 3"/>
          <p:cNvSpPr>
            <a:spLocks noGrp="1" noChangeArrowheads="1"/>
            <a:extLst>
              <a:ext uri="smNativeData">
                <pr:smNativeData xmlns:pr="smNativeData" xmlns="smNativeData" val="SMDATA_15_oDWzYhMAAAAlAAAAZAAAAA0AAAAAkAAAAEgAAACQAAAASAAAAAAAAAACAAAAAAAAAAEAAABQAAAAAAAAAAAA4D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AAEAAAAAAAAAAAAAAAAAAAAAAAAAAAAAAAAAAAAAAAAAAAAAAAB/f38AAAAAA8zMzADAwP8Af39/AAAAAAAAAAAAAAAAAAAAAAAAAAAAIQAAABgAAAAUAAAA5RcAAG01AAAtKgAAPTgAABAAAAAmAAAACAAAAAEBAAAAAAAA"/>
              </a:ext>
            </a:extLst>
          </p:cNvSpPr>
          <p:nvPr>
            <p:ph type="sldNum" sz="quarter" idx="5"/>
          </p:nvPr>
        </p:nvSpPr>
        <p:spPr>
          <a:xfrm>
            <a:off x="3884295" y="8684895"/>
            <a:ext cx="2971800" cy="457200"/>
          </a:xfrm>
          <a:prstGeom prst="rect">
            <a:avLst/>
          </a:prstGeom>
        </p:spPr>
        <p:txBody>
          <a:bodyPr/>
          <a:lstStyle/>
          <a:p>
            <a:pPr>
              <a:defRPr lang="en-us"/>
            </a:pPr>
            <a:fld id="{75FD8695-DB98-A870-D645-2D25C80B2078}" type="slidenum">
              <a:t>‹#›</a:t>
            </a:fld>
          </a:p>
        </p:txBody>
      </p:sp>
    </p:spTree>
  </p:cSld>
  <p:clrMapOvr>
    <a:masterClrMapping/>
  </p:clrMapOvr>
</p:notes>
</file>

<file path=ppt/notesSlides/notesSlide2.xml><?xml version="1.0" encoding="utf-8"?>
<p:notes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showMasterSp="0">
  <p:cSld>
    <p:bg>
      <p:bgPr>
        <a:solidFill>
          <a:schemeClr val="bg1"/>
        </a:solidFill>
        <a:effectLst/>
      </p:bgPr>
    </p:bg>
    <p:spTree>
      <p:nvGrpSpPr>
        <p:cNvPr id="1" name=""/>
        <p:cNvGrpSpPr/>
        <p:nvPr/>
      </p:nvGrpSpPr>
      <p:grpSpPr>
        <a:xfrm>
          <a:off x="0" y="0"/>
          <a:ext cx="0" cy="0"/>
          <a:chOff x="0" y="0"/>
          <a:chExt cx="0" cy="0"/>
        </a:xfrm>
      </p:grpSpPr>
      <p:sp>
        <p:nvSpPr>
          <p:cNvPr id="2" name="Slide Image Placeholder 1"/>
          <p:cNvSpPr>
            <a:spLocks noGrp="1" noChangeArrowheads="1"/>
            <a:extLst>
              <a:ext uri="smNativeData">
                <pr:smNativeData xmlns:pr="smNativeData" xmlns="smNativeData" val="SMDATA_15_oDWzYhMAAAAlAAAAZAAAAC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BAAAAAAAAAAAAAAAU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Pf///8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B/f38AAAAAA8zMzADAwP8Af39/AAAAAAAAAAAAAAAAAAAAAAAAAAAAIQAAABgAAAAUAAAAWAIAADgEAADYJwAAUBkAABAAAAAmAAAACAAAAAEPAAAAAAAA"/>
              </a:ext>
            </a:extLst>
          </p:cNvSpPr>
          <p:nvPr>
            <p:ph type="sldImg"/>
          </p:nvPr>
        </p:nvSpPr>
        <p:spPr>
          <a:xfrm>
            <a:off x="381000" y="685800"/>
            <a:ext cx="6096000" cy="3429000"/>
          </a:xfrm>
          <a:prstGeom prst="rect">
            <a:avLst/>
          </a:prstGeom>
        </p:spPr>
        <p:txBody>
          <a:bodyPr/>
          <a:lstStyle/>
          <a:p>
            <a:pPr>
              <a:defRPr lang="en-us"/>
            </a:pPr>
          </a:p>
        </p:txBody>
      </p:sp>
      <p:sp>
        <p:nvSpPr>
          <p:cNvPr id="3" name="Text Placeholder 2"/>
          <p:cNvSpPr>
            <a:spLocks noGrp="1" noChangeArrowheads="1"/>
            <a:extLst>
              <a:ext uri="smNativeData">
                <pr:smNativeData xmlns:pr="smNativeData" xmlns="smNativeData" val="SMDATA_15_oDWzYhMAAAAlAAAAZAAAAA0AAAAAkAAAAEgAAACQAAAASAAAAAAAAAAAAAAAAAAAAAEAAABQAAAAAAAAAAAA4D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Ob///8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AAEAAAAAAAAAAAAAAAAAAAAAAAAAAAAAAAAAAAAAAAAAAAAAAAB/f38AAAAAA8zMzADAwP8Af39/AAAAAAAAAAAAAAAAAAAAAAAAAAAAIQAAABgAAAAUAAAAOAQAALgaAAD4JQAACDQAABAAAAAmAAAACAAAAAEBAAAAAAAA"/>
              </a:ext>
            </a:extLst>
          </p:cNvSpPr>
          <p:nvPr>
            <p:ph type="body" idx="3"/>
          </p:nvPr>
        </p:nvSpPr>
        <p:spPr>
          <a:xfrm>
            <a:off x="685800" y="4343400"/>
            <a:ext cx="5486400" cy="4114800"/>
          </a:xfrm>
          <a:prstGeom prst="rect">
            <a:avLst/>
          </a:prstGeom>
        </p:spPr>
        <p:txBody>
          <a:bodyPr/>
          <a:lstStyle/>
          <a:p>
            <a:pPr>
              <a:defRPr lang="en-us"/>
            </a:pPr>
          </a:p>
        </p:txBody>
      </p:sp>
      <p:sp>
        <p:nvSpPr>
          <p:cNvPr id="4" name="Slide Number Placeholder 3"/>
          <p:cNvSpPr>
            <a:spLocks noGrp="1" noChangeArrowheads="1"/>
            <a:extLst>
              <a:ext uri="smNativeData">
                <pr:smNativeData xmlns:pr="smNativeData" xmlns="smNativeData" val="SMDATA_15_oDWzYhMAAAAlAAAAZAAAAA0AAAAAkAAAAEgAAACQAAAASAAAAAAAAAACAAAAAAAAAAEAAABQAAAAAAAAAAAA4D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ML///8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AAEAAAAAAAAAAAAAAAAAAAAAAAAAAAAAAAAAAAAAAAAAAAAAAAB/f38AAAAAA8zMzADAwP8Af39/AAAAAAAAAAAAAAAAAAAAAAAAAAAAIQAAABgAAAAUAAAA5RcAAG01AAAtKgAAPTgAABAAAAAmAAAACAAAAAEBAAAAAAAA"/>
              </a:ext>
            </a:extLst>
          </p:cNvSpPr>
          <p:nvPr>
            <p:ph type="sldNum" sz="quarter" idx="5"/>
          </p:nvPr>
        </p:nvSpPr>
        <p:spPr>
          <a:xfrm>
            <a:off x="3884295" y="8684895"/>
            <a:ext cx="2971800" cy="457200"/>
          </a:xfrm>
          <a:prstGeom prst="rect">
            <a:avLst/>
          </a:prstGeom>
        </p:spPr>
        <p:txBody>
          <a:bodyPr/>
          <a:lstStyle/>
          <a:p>
            <a:pPr>
              <a:defRPr lang="en-us"/>
            </a:pPr>
            <a:fld id="{75FD8C72-3C98-A87A-D645-CA2FC20B209F}" type="slidenum">
              <a:t>‹#›</a:t>
            </a:fld>
          </a:p>
        </p:txBody>
      </p:sp>
    </p:spTree>
  </p:cSld>
  <p:clrMapOvr>
    <a:masterClrMapping/>
  </p:clrMapOvr>
</p:notes>
</file>

<file path=ppt/notesSlides/notesSlide3.xml><?xml version="1.0" encoding="utf-8"?>
<p:notes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showMasterSp="0">
  <p:cSld>
    <p:bg>
      <p:bgPr>
        <a:solidFill>
          <a:schemeClr val="bg1"/>
        </a:solidFill>
        <a:effectLst/>
      </p:bgPr>
    </p:bg>
    <p:spTree>
      <p:nvGrpSpPr>
        <p:cNvPr id="1" name=""/>
        <p:cNvGrpSpPr/>
        <p:nvPr/>
      </p:nvGrpSpPr>
      <p:grpSpPr>
        <a:xfrm>
          <a:off x="0" y="0"/>
          <a:ext cx="0" cy="0"/>
          <a:chOff x="0" y="0"/>
          <a:chExt cx="0" cy="0"/>
        </a:xfrm>
      </p:grpSpPr>
      <p:sp>
        <p:nvSpPr>
          <p:cNvPr id="2" name="Slide Image Placeholder 1"/>
          <p:cNvSpPr>
            <a:spLocks noGrp="1" noChangeArrowheads="1"/>
            <a:extLst>
              <a:ext uri="smNativeData">
                <pr:smNativeData xmlns:pr="smNativeData" xmlns="smNativeData" val="SMDATA_15_oDWzYhMAAAAlAAAAZAAAAC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BAAAAAAAAAAAAAAAU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EFBQUE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B/f38AAAAAA8zMzADAwP8Af39/AAAAAAAAAAAAAAAAAAAAAAAAAAAAIQAAABgAAAAUAAAAWAIAADgEAADYJwAAUBkAABAAAAAmAAAACAAAAAEPAAAAAAAA"/>
              </a:ext>
            </a:extLst>
          </p:cNvSpPr>
          <p:nvPr>
            <p:ph type="sldImg"/>
          </p:nvPr>
        </p:nvSpPr>
        <p:spPr>
          <a:xfrm>
            <a:off x="381000" y="685800"/>
            <a:ext cx="6096000" cy="3429000"/>
          </a:xfrm>
          <a:prstGeom prst="rect">
            <a:avLst/>
          </a:prstGeom>
        </p:spPr>
        <p:txBody>
          <a:bodyPr/>
          <a:lstStyle/>
          <a:p>
            <a:pPr>
              <a:defRPr lang="en-us"/>
            </a:pPr>
          </a:p>
        </p:txBody>
      </p:sp>
      <p:sp>
        <p:nvSpPr>
          <p:cNvPr id="3" name="Text Placeholder 2"/>
          <p:cNvSpPr>
            <a:spLocks noGrp="1" noChangeArrowheads="1"/>
            <a:extLst>
              <a:ext uri="smNativeData">
                <pr:smNativeData xmlns:pr="smNativeData" xmlns="smNativeData" val="SMDATA_15_oDWzYhMAAAAlAAAAZAAAAA0AAAAAkAAAAEgAAACQAAAASAAAAAAAAAAAAAAAAAAAAAEAAABQAAAAAAAAAAAA4D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EFBQUE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AAEAAAAAAAAAAAAAAAAAAAAAAAAAAAAAAAAAAAAAAAAAAAAAAAB/f38AAAAAA8zMzADAwP8Af39/AAAAAAAAAAAAAAAAAAAAAAAAAAAAIQAAABgAAAAUAAAAOAQAALgaAAD4JQAACDQAABAAAAAmAAAACAAAAAEBAAAAAAAA"/>
              </a:ext>
            </a:extLst>
          </p:cNvSpPr>
          <p:nvPr>
            <p:ph type="body" idx="3"/>
          </p:nvPr>
        </p:nvSpPr>
        <p:spPr>
          <a:xfrm>
            <a:off x="685800" y="4343400"/>
            <a:ext cx="5486400" cy="4114800"/>
          </a:xfrm>
          <a:prstGeom prst="rect">
            <a:avLst/>
          </a:prstGeom>
        </p:spPr>
        <p:txBody>
          <a:bodyPr/>
          <a:lstStyle/>
          <a:p>
            <a:pPr>
              <a:defRPr lang="en-us"/>
            </a:pPr>
          </a:p>
        </p:txBody>
      </p:sp>
      <p:sp>
        <p:nvSpPr>
          <p:cNvPr id="4" name="Slide Number Placeholder 3"/>
          <p:cNvSpPr>
            <a:spLocks noGrp="1" noChangeArrowheads="1"/>
            <a:extLst>
              <a:ext uri="smNativeData">
                <pr:smNativeData xmlns:pr="smNativeData" xmlns="smNativeData" val="SMDATA_15_oDWzYhMAAAAlAAAAZAAAAA0AAAAAkAAAAEgAAACQAAAASAAAAAAAAAACAAAAAAAAAAEAAABQAAAAAAAAAAAA4D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EFBa1U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AAEAAAAAAAAAAAAAAAAAAAAAAAAAAAAAAAAAAAAAAAAAAAAAAAB/f38AAAAAA8zMzADAwP8Af39/AAAAAAAAAAAAAAAAAAAAAAAAAAAAIQAAABgAAAAUAAAA5RcAAG01AAAtKgAAPTgAABAAAAAmAAAACAAAAAEBAAAAAAAA"/>
              </a:ext>
            </a:extLst>
          </p:cNvSpPr>
          <p:nvPr>
            <p:ph type="sldNum" sz="quarter" idx="5"/>
          </p:nvPr>
        </p:nvSpPr>
        <p:spPr>
          <a:xfrm>
            <a:off x="3884295" y="8684895"/>
            <a:ext cx="2971800" cy="457200"/>
          </a:xfrm>
          <a:prstGeom prst="rect">
            <a:avLst/>
          </a:prstGeom>
        </p:spPr>
        <p:txBody>
          <a:bodyPr/>
          <a:lstStyle/>
          <a:p>
            <a:pPr>
              <a:defRPr lang="en-us"/>
            </a:pPr>
            <a:fld id="{75FD8FB8-F698-A879-D645-002CC10B2055}" type="slidenum">
              <a:t>‹#›</a:t>
            </a:fld>
          </a:p>
        </p:txBody>
      </p:sp>
    </p:spTree>
  </p:cSld>
  <p:clrMapOvr>
    <a:masterClrMapping/>
  </p:clrMapOvr>
</p:notes>
</file>

<file path=ppt/notesSlides/notesSlide4.xml><?xml version="1.0" encoding="utf-8"?>
<p:notes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showMasterSp="0">
  <p:cSld>
    <p:bg>
      <p:bgPr>
        <a:solidFill>
          <a:schemeClr val="bg1"/>
        </a:solidFill>
        <a:effectLst/>
      </p:bgPr>
    </p:bg>
    <p:spTree>
      <p:nvGrpSpPr>
        <p:cNvPr id="1" name=""/>
        <p:cNvGrpSpPr/>
        <p:nvPr/>
      </p:nvGrpSpPr>
      <p:grpSpPr>
        <a:xfrm>
          <a:off x="0" y="0"/>
          <a:ext cx="0" cy="0"/>
          <a:chOff x="0" y="0"/>
          <a:chExt cx="0" cy="0"/>
        </a:xfrm>
      </p:grpSpPr>
      <p:sp>
        <p:nvSpPr>
          <p:cNvPr id="2" name="Slide Image Placeholder 1"/>
          <p:cNvSpPr>
            <a:spLocks noGrp="1" noChangeArrowheads="1"/>
            <a:extLst>
              <a:ext uri="smNativeData">
                <pr:smNativeData xmlns:pr="smNativeData" xmlns="smNativeData" val="SMDATA_15_oDWzYhMAAAAlAAAAZAAAAC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BAAAAAAAAAAAAAAAU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B/f38AAAAAA8zMzADAwP8Af39/AAAAAAAAAAAAAAAAAAAAAAAAAAAAIQAAABgAAAAUAAAAWAIAADgEAADYJwAAUBkAABAAAAAmAAAACAAAAAEPAAAAAAAA"/>
              </a:ext>
            </a:extLst>
          </p:cNvSpPr>
          <p:nvPr>
            <p:ph type="sldImg"/>
          </p:nvPr>
        </p:nvSpPr>
        <p:spPr>
          <a:xfrm>
            <a:off x="381000" y="685800"/>
            <a:ext cx="6096000" cy="3429000"/>
          </a:xfrm>
          <a:prstGeom prst="rect">
            <a:avLst/>
          </a:prstGeom>
        </p:spPr>
        <p:txBody>
          <a:bodyPr/>
          <a:lstStyle/>
          <a:p>
            <a:pPr>
              <a:defRPr lang="en-us"/>
            </a:pPr>
          </a:p>
        </p:txBody>
      </p:sp>
      <p:sp>
        <p:nvSpPr>
          <p:cNvPr id="3" name="Text Placeholder 2"/>
          <p:cNvSpPr>
            <a:spLocks noGrp="1" noChangeArrowheads="1"/>
            <a:extLst>
              <a:ext uri="smNativeData">
                <pr:smNativeData xmlns:pr="smNativeData" xmlns="smNativeData" val="SMDATA_15_oDWzYhMAAAAlAAAAZAAAAA0AAAAAkAAAAEgAAACQAAAASAAAAAAAAAAAAAAAAAAAAAEAAABQAAAAAAAAAAAA4D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AAEAAAAAAAAAAAAAAAAAAAAAAAAAAAAAAAAAAAAAAAAAAAAAAAB/f38AAAAAA8zMzADAwP8Af39/AAAAAAAAAAAAAAAAAAAAAAAAAAAAIQAAABgAAAAUAAAAOAQAALgaAAD4JQAACDQAABAAAAAmAAAACAAAAAEBAAAAAAAA"/>
              </a:ext>
            </a:extLst>
          </p:cNvSpPr>
          <p:nvPr>
            <p:ph type="body" idx="3"/>
          </p:nvPr>
        </p:nvSpPr>
        <p:spPr>
          <a:xfrm>
            <a:off x="685800" y="4343400"/>
            <a:ext cx="5486400" cy="4114800"/>
          </a:xfrm>
          <a:prstGeom prst="rect">
            <a:avLst/>
          </a:prstGeom>
        </p:spPr>
        <p:txBody>
          <a:bodyPr/>
          <a:lstStyle/>
          <a:p>
            <a:pPr>
              <a:defRPr lang="en-us"/>
            </a:pPr>
          </a:p>
        </p:txBody>
      </p:sp>
      <p:sp>
        <p:nvSpPr>
          <p:cNvPr id="4" name="Slide Number Placeholder 3"/>
          <p:cNvSpPr>
            <a:spLocks noGrp="1" noChangeArrowheads="1"/>
            <a:extLst>
              <a:ext uri="smNativeData">
                <pr:smNativeData xmlns:pr="smNativeData" xmlns="smNativeData" val="SMDATA_15_oDWzYhMAAAAlAAAAZAAAAA0AAAAAkAAAAEgAAACQAAAASAAAAAAAAAACAAAAAAAAAAEAAABQAAAAAAAAAAAA4D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AAEAAAAAAAAAAAAAAAAAAAAAAAAAAAAAAAAAAAAAAAAAAAAAAAB/f38AAAAAA8zMzADAwP8Af39/AAAAAAAAAAAAAAAAAAAAAAAAAAAAIQAAABgAAAAUAAAA5RcAAG01AAAtKgAAPTgAABAAAAAmAAAACAAAAAEBAAAAAAAA"/>
              </a:ext>
            </a:extLst>
          </p:cNvSpPr>
          <p:nvPr>
            <p:ph type="sldNum" sz="quarter" idx="5"/>
          </p:nvPr>
        </p:nvSpPr>
        <p:spPr>
          <a:xfrm>
            <a:off x="3884295" y="8684895"/>
            <a:ext cx="2971800" cy="457200"/>
          </a:xfrm>
          <a:prstGeom prst="rect">
            <a:avLst/>
          </a:prstGeom>
        </p:spPr>
        <p:txBody>
          <a:bodyPr/>
          <a:lstStyle/>
          <a:p>
            <a:pPr>
              <a:defRPr lang="en-us"/>
            </a:pPr>
            <a:fld id="{75FDFC02-4C98-A80A-D645-BA5FB20B20EF}" type="slidenum">
              <a:t>‹#›</a:t>
            </a:fld>
          </a:p>
        </p:txBody>
      </p:sp>
    </p:spTree>
  </p:cSld>
  <p:clrMapOvr>
    <a:masterClrMapping/>
  </p:clrMapOvr>
</p:notes>
</file>

<file path=ppt/notesSlides/notesSlide5.xml><?xml version="1.0" encoding="utf-8"?>
<p:notes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showMasterSp="0">
  <p:cSld>
    <p:bg>
      <p:bgPr>
        <a:solidFill>
          <a:schemeClr val="bg1"/>
        </a:solidFill>
        <a:effectLst/>
      </p:bgPr>
    </p:bg>
    <p:spTree>
      <p:nvGrpSpPr>
        <p:cNvPr id="1" name=""/>
        <p:cNvGrpSpPr/>
        <p:nvPr/>
      </p:nvGrpSpPr>
      <p:grpSpPr>
        <a:xfrm>
          <a:off x="0" y="0"/>
          <a:ext cx="0" cy="0"/>
          <a:chOff x="0" y="0"/>
          <a:chExt cx="0" cy="0"/>
        </a:xfrm>
      </p:grpSpPr>
      <p:sp>
        <p:nvSpPr>
          <p:cNvPr id="2" name="Slide Image Placeholder 1"/>
          <p:cNvSpPr>
            <a:spLocks noGrp="1" noChangeArrowheads="1"/>
            <a:extLst>
              <a:ext uri="smNativeData">
                <pr:smNativeData xmlns:pr="smNativeData" xmlns="smNativeData" val="SMDATA_15_oDWzYhMAAAAlAAAAZAAAAC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BAAAAAAAAAAAAAAAU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B/f38AAAAAA8zMzADAwP8Af39/AAAAAAAAAAAAAAAAAAAAAAAAAAAAIQAAABgAAAAUAAAAWAIAADgEAADYJwAAUBkAABAAAAAmAAAACAAAAAEPAAAAAAAA"/>
              </a:ext>
            </a:extLst>
          </p:cNvSpPr>
          <p:nvPr>
            <p:ph type="sldImg"/>
          </p:nvPr>
        </p:nvSpPr>
        <p:spPr>
          <a:xfrm>
            <a:off x="381000" y="685800"/>
            <a:ext cx="6096000" cy="3429000"/>
          </a:xfrm>
          <a:prstGeom prst="rect">
            <a:avLst/>
          </a:prstGeom>
        </p:spPr>
        <p:txBody>
          <a:bodyPr/>
          <a:lstStyle/>
          <a:p>
            <a:pPr>
              <a:defRPr lang="en-us"/>
            </a:pPr>
          </a:p>
        </p:txBody>
      </p:sp>
      <p:sp>
        <p:nvSpPr>
          <p:cNvPr id="3" name="Text Placeholder 2"/>
          <p:cNvSpPr>
            <a:spLocks noGrp="1" noChangeArrowheads="1"/>
            <a:extLst>
              <a:ext uri="smNativeData">
                <pr:smNativeData xmlns:pr="smNativeData" xmlns="smNativeData" val="SMDATA_15_oDWzYhMAAAAlAAAAZAAAAA0AAAAAkAAAAEgAAACQAAAASAAAAAAAAAAAAAAAAAAAAAEAAABQAAAAAAAAAAAA4D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AAEAAAAAAAAAAAAAAAAAAAAAAAAAAAAAAAAAAAAAAAAAAAAAAAB/f38AAAAAA8zMzADAwP8Af39/AAAAAAAAAAAAAAAAAAAAAAAAAAAAIQAAABgAAAAUAAAAOAQAALgaAAD4JQAACDQAABAAAAAmAAAACAAAAAEBAAAAAAAA"/>
              </a:ext>
            </a:extLst>
          </p:cNvSpPr>
          <p:nvPr>
            <p:ph type="body" idx="3"/>
          </p:nvPr>
        </p:nvSpPr>
        <p:spPr>
          <a:xfrm>
            <a:off x="685800" y="4343400"/>
            <a:ext cx="5486400" cy="4114800"/>
          </a:xfrm>
          <a:prstGeom prst="rect">
            <a:avLst/>
          </a:prstGeom>
        </p:spPr>
        <p:txBody>
          <a:bodyPr/>
          <a:lstStyle/>
          <a:p>
            <a:pPr>
              <a:defRPr lang="en-us"/>
            </a:pPr>
          </a:p>
        </p:txBody>
      </p:sp>
      <p:sp>
        <p:nvSpPr>
          <p:cNvPr id="4" name="Slide Number Placeholder 3"/>
          <p:cNvSpPr>
            <a:spLocks noGrp="1" noChangeArrowheads="1"/>
            <a:extLst>
              <a:ext uri="smNativeData">
                <pr:smNativeData xmlns:pr="smNativeData" xmlns="smNativeData" val="SMDATA_15_oDWzYhMAAAAlAAAAZAAAAA0AAAAAkAAAAEgAAACQAAAASAAAAAAAAAACAAAAAAAAAAEAAABQAAAAAAAAAAAA4D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PE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AAEAAAAAAAAAAAAAAAAAAAAAAAAAAAAAAAAAAAAAAAAAAAAAAAB/f38AAAAAA8zMzADAwP8Af39/AAAAAAAAAAAAAAAAAAAAAAAAAAAAIQAAABgAAAAUAAAA5RcAAG01AAAtKgAAPTgAABAAAAAmAAAACAAAAAEBAAAAAAAA"/>
              </a:ext>
            </a:extLst>
          </p:cNvSpPr>
          <p:nvPr>
            <p:ph type="sldNum" sz="quarter" idx="5"/>
          </p:nvPr>
        </p:nvSpPr>
        <p:spPr>
          <a:xfrm>
            <a:off x="3884295" y="8684895"/>
            <a:ext cx="2971800" cy="457200"/>
          </a:xfrm>
          <a:prstGeom prst="rect">
            <a:avLst/>
          </a:prstGeom>
        </p:spPr>
        <p:txBody>
          <a:bodyPr/>
          <a:lstStyle/>
          <a:p>
            <a:pPr>
              <a:defRPr lang="en-us"/>
            </a:pPr>
            <a:fld id="{75FDF493-DD98-A802-D645-2B57BA0B207E}" type="slidenum">
              <a:t>‹#›</a:t>
            </a:fld>
          </a:p>
        </p:txBody>
      </p:sp>
    </p:spTree>
  </p:cSld>
  <p:clrMapOvr>
    <a:masterClrMapping/>
  </p:clrMapOvr>
</p:notes>
</file>

<file path=ppt/notesSlides/notesSlide6.xml><?xml version="1.0" encoding="utf-8"?>
<p:notes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showMasterSp="0">
  <p:cSld>
    <p:bg>
      <p:bgPr>
        <a:solidFill>
          <a:schemeClr val="bg1"/>
        </a:solidFill>
        <a:effectLst/>
      </p:bgPr>
    </p:bg>
    <p:spTree>
      <p:nvGrpSpPr>
        <p:cNvPr id="1" name=""/>
        <p:cNvGrpSpPr/>
        <p:nvPr/>
      </p:nvGrpSpPr>
      <p:grpSpPr>
        <a:xfrm>
          <a:off x="0" y="0"/>
          <a:ext cx="0" cy="0"/>
          <a:chOff x="0" y="0"/>
          <a:chExt cx="0" cy="0"/>
        </a:xfrm>
      </p:grpSpPr>
      <p:sp>
        <p:nvSpPr>
          <p:cNvPr id="2" name="Slide Image Placeholder 1"/>
          <p:cNvSpPr>
            <a:spLocks noGrp="1" noChangeArrowheads="1"/>
            <a:extLst>
              <a:ext uri="smNativeData">
                <pr:smNativeData xmlns:pr="smNativeData" xmlns="smNativeData" val="SMDATA_15_oDWzYhMAAAAlAAAAZAAAAC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BAAAAAAAAAAAAAAAU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Ggo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B/f38AAAAAA8zMzADAwP8Af39/AAAAAAAAAAAAAAAAAAAAAAAAAAAAIQAAABgAAAAUAAAAWAIAADgEAADYJwAAUBkAABAAAAAmAAAACAAAAAEPAAAAAAAA"/>
              </a:ext>
            </a:extLst>
          </p:cNvSpPr>
          <p:nvPr>
            <p:ph type="sldImg"/>
          </p:nvPr>
        </p:nvSpPr>
        <p:spPr>
          <a:xfrm>
            <a:off x="381000" y="685800"/>
            <a:ext cx="6096000" cy="3429000"/>
          </a:xfrm>
          <a:prstGeom prst="rect">
            <a:avLst/>
          </a:prstGeom>
        </p:spPr>
        <p:txBody>
          <a:bodyPr/>
          <a:lstStyle/>
          <a:p>
            <a:pPr>
              <a:defRPr lang="en-us"/>
            </a:pPr>
          </a:p>
        </p:txBody>
      </p:sp>
      <p:sp>
        <p:nvSpPr>
          <p:cNvPr id="3" name="Text Placeholder 2"/>
          <p:cNvSpPr>
            <a:spLocks noGrp="1" noChangeArrowheads="1"/>
            <a:extLst>
              <a:ext uri="smNativeData">
                <pr:smNativeData xmlns:pr="smNativeData" xmlns="smNativeData" val="SMDATA_15_oDWzYhMAAAAlAAAAZAAAAA0AAAAAkAAAAEgAAACQAAAASAAAAAAAAAAAAAAAAAAAAAEAAABQAAAAAAAAAAAA4D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Ggo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AAEAAAAAAAAAAAAAAAAAAAAAAAAAAAAAAAAAAAAAAAAAAAAAAAB/f38AAAAAA8zMzADAwP8Af39/AAAAAAAAAAAAAAAAAAAAAAAAAAAAIQAAABgAAAAUAAAAOAQAALgaAAD4JQAACDQAABAAAAAmAAAACAAAAAEBAAAAAAAA"/>
              </a:ext>
            </a:extLst>
          </p:cNvSpPr>
          <p:nvPr>
            <p:ph type="body" idx="3"/>
          </p:nvPr>
        </p:nvSpPr>
        <p:spPr>
          <a:xfrm>
            <a:off x="685800" y="4343400"/>
            <a:ext cx="5486400" cy="4114800"/>
          </a:xfrm>
          <a:prstGeom prst="rect">
            <a:avLst/>
          </a:prstGeom>
        </p:spPr>
        <p:txBody>
          <a:bodyPr/>
          <a:lstStyle/>
          <a:p>
            <a:pPr>
              <a:defRPr lang="en-us"/>
            </a:pPr>
          </a:p>
        </p:txBody>
      </p:sp>
      <p:sp>
        <p:nvSpPr>
          <p:cNvPr id="4" name="Slide Number Placeholder 3"/>
          <p:cNvSpPr>
            <a:spLocks noGrp="1" noChangeArrowheads="1"/>
            <a:extLst>
              <a:ext uri="smNativeData">
                <pr:smNativeData xmlns:pr="smNativeData" xmlns="smNativeData" val="SMDATA_15_oDWzYhMAAAAlAAAAZAAAAA0AAAAAkAAAAEgAAACQAAAASAAAAAAAAAACAAAAAAAAAAEAAABQAAAAAAAAAAAA4D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Ggo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AAEAAAAAAAAAAAAAAAAAAAAAAAAAAAAAAAAAAAAAAAAAAAAAAAB/f38AAAAAA8zMzADAwP8Af39/AAAAAAAAAAAAAAAAAAAAAAAAAAAAIQAAABgAAAAUAAAA5RcAAG01AAAtKgAAPTgAABAAAAAmAAAACAAAAAEBAAAAAAAA"/>
              </a:ext>
            </a:extLst>
          </p:cNvSpPr>
          <p:nvPr>
            <p:ph type="sldNum" sz="quarter" idx="5"/>
          </p:nvPr>
        </p:nvSpPr>
        <p:spPr>
          <a:xfrm>
            <a:off x="3884295" y="8684895"/>
            <a:ext cx="2971800" cy="457200"/>
          </a:xfrm>
          <a:prstGeom prst="rect">
            <a:avLst/>
          </a:prstGeom>
        </p:spPr>
        <p:txBody>
          <a:bodyPr/>
          <a:lstStyle/>
          <a:p>
            <a:pPr>
              <a:defRPr lang="en-us"/>
            </a:pPr>
            <a:fld id="{75FDEA42-0C98-A81C-D645-FA49A40B20AF}" type="slidenum">
              <a:t>‹#›</a:t>
            </a:fld>
          </a:p>
        </p:txBody>
      </p:sp>
    </p:spTree>
  </p:cSld>
  <p:clrMapOvr>
    <a:masterClrMapping/>
  </p:clrMapOvr>
</p:notes>
</file>

<file path=ppt/slideLayouts/_rels/slideLayout1.xml.rels><?xml version="1.0" encoding="UTF-8" standalone="yes" ?>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type="title" preserve="1">
  <p:cSld name="Title Slide">
    <p:spTree>
      <p:nvGrpSpPr>
        <p:cNvPr id="1" name=""/>
        <p:cNvGrpSpPr/>
        <p:nvPr/>
      </p:nvGrpSpPr>
      <p:grpSpPr>
        <a:xfrm>
          <a:off x="0" y="0"/>
          <a:ext cx="0" cy="0"/>
          <a:chOff x="0" y="0"/>
          <a:chExt cx="0" cy="0"/>
        </a:xfrm>
      </p:grpSpPr>
      <p:sp>
        <p:nvSpPr>
          <p:cNvPr id="2" name="Title 1"/>
          <p:cNvSpPr>
            <a:spLocks noGrp="1" noChangeArrowheads="1"/>
            <a:extLst>
              <a:ext uri="smNativeData">
                <pr:smNativeData xmlns:pr="smNativeData" xmlns="smNativeData" val="SMDATA_15_oDWzYhMAAAAlAAAAZAAAAA0AAAAAkAAAAEgAAACQAAAASAAAAAAAAAAC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GwAZ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YAkAAOgGAACgQQAAmBUAABAAAAAmAAAACAAAAIGAAAAAAAAA"/>
              </a:ext>
            </a:extLst>
          </p:cNvSpPr>
          <p:nvPr>
            <p:ph type="ctrTitle"/>
          </p:nvPr>
        </p:nvSpPr>
        <p:spPr>
          <a:xfrm>
            <a:off x="1524000" y="1122680"/>
            <a:ext cx="9144000" cy="2387600"/>
          </a:xfrm>
        </p:spPr>
        <p:txBody>
          <a:bodyPr vert="horz" wrap="square" lIns="91440" tIns="45720" rIns="91440" bIns="45720" numCol="1" spcCol="215900" anchor="b">
            <a:prstTxWarp prst="textNoShape">
              <a:avLst/>
            </a:prstTxWarp>
          </a:bodyPr>
          <a:lstStyle>
            <a:lvl1pPr algn="ctr">
              <a:defRPr lang="en-us" sz="6000" cap="none"/>
            </a:lvl1pPr>
            <a:lvl2pPr>
              <a:defRPr lang="en-us" cap="none"/>
            </a:lvl2pPr>
            <a:lvl3pPr>
              <a:defRPr lang="en-us" cap="none"/>
            </a:lvl3pPr>
            <a:lvl4pPr>
              <a:defRPr lang="en-us" cap="none"/>
            </a:lvl4pPr>
            <a:lvl5pPr>
              <a:defRPr lang="en-us" cap="none"/>
            </a:lvl5pPr>
            <a:lvl6pPr>
              <a:defRPr lang="en-us" cap="none"/>
            </a:lvl6pPr>
            <a:lvl7pPr>
              <a:defRPr lang="en-us" cap="none"/>
            </a:lvl7pPr>
            <a:lvl8pPr>
              <a:defRPr lang="en-us" cap="none"/>
            </a:lvl8pPr>
            <a:lvl9pPr>
              <a:defRPr lang="en-us" cap="none"/>
            </a:lvl9pPr>
          </a:lstStyle>
          <a:p>
            <a:pPr>
              <a:defRPr lang="en-us"/>
            </a:pPr>
            <a:r>
              <a:t>Click to edit Master title style</a:t>
            </a:r>
          </a:p>
        </p:txBody>
      </p:sp>
      <p:sp>
        <p:nvSpPr>
          <p:cNvPr id="3" name="Subtitle 2"/>
          <p:cNvSpPr>
            <a:spLocks noGrp="1" noChangeArrowheads="1"/>
            <a:extLst>
              <a:ext uri="smNativeData">
                <pr:smNativeData xmlns:pr="smNativeData" xmlns="smNativeData" val="SMDATA_15_oDWzYhMAAAAlAAAAZAAAAA0A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HRUaXQ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YAkAACkWAACgQQAAWCAAABAAAAAmAAAACAAAAAGAAAAAAAAA"/>
              </a:ext>
            </a:extLst>
          </p:cNvSpPr>
          <p:nvPr>
            <p:ph type="subTitle" idx="1"/>
          </p:nvPr>
        </p:nvSpPr>
        <p:spPr>
          <a:xfrm>
            <a:off x="1524000" y="3602355"/>
            <a:ext cx="9144000" cy="1655445"/>
          </a:xfrm>
        </p:spPr>
        <p:txBody>
          <a:bodyPr/>
          <a:lstStyle>
            <a:lvl1pPr marL="0" indent="0" algn="ctr">
              <a:buNone/>
              <a:defRPr lang="en-us" sz="2400" cap="none"/>
            </a:lvl1pPr>
            <a:lvl2pPr marL="457200" indent="0" algn="ctr">
              <a:buNone/>
              <a:defRPr lang="en-us" sz="2000" cap="none"/>
            </a:lvl2pPr>
            <a:lvl3pPr marL="914400" indent="0" algn="ctr">
              <a:buNone/>
              <a:defRPr lang="en-us" sz="1800" cap="none"/>
            </a:lvl3pPr>
            <a:lvl4pPr marL="1371600" indent="0" algn="ctr">
              <a:buNone/>
              <a:defRPr lang="en-us" sz="1600" cap="none"/>
            </a:lvl4pPr>
            <a:lvl5pPr marL="1828800" indent="0" algn="ctr">
              <a:buNone/>
              <a:defRPr lang="en-us" sz="1600" cap="none"/>
            </a:lvl5pPr>
            <a:lvl6pPr marL="2286000" indent="0" algn="ctr">
              <a:buNone/>
              <a:defRPr lang="en-us" sz="1600" cap="none"/>
            </a:lvl6pPr>
            <a:lvl7pPr marL="2743200" indent="0" algn="ctr">
              <a:buNone/>
              <a:defRPr lang="en-us" sz="1600" cap="none"/>
            </a:lvl7pPr>
            <a:lvl8pPr marL="3200400" indent="0" algn="ctr">
              <a:buNone/>
              <a:defRPr lang="en-us" sz="1600" cap="none"/>
            </a:lvl8pPr>
            <a:lvl9pPr marL="3657600" indent="0" algn="ctr">
              <a:buNone/>
              <a:defRPr lang="en-us" sz="1600" cap="none"/>
            </a:lvl9pPr>
          </a:lstStyle>
          <a:p>
            <a:pPr>
              <a:defRPr lang="en-us"/>
            </a:pPr>
            <a:r>
              <a:t>Click to edit Master subtitle style</a:t>
            </a:r>
          </a:p>
        </p:txBody>
      </p:sp>
      <p:sp>
        <p:nvSpPr>
          <p:cNvPr id="4" name="Date Placeholder 3"/>
          <p:cNvSpPr>
            <a:spLocks noGrp="1" noChangeArrowheads="1"/>
            <a:extLst>
              <a:ext uri="smNativeData">
                <pr:smNativeData xmlns:pr="smNativeData" xmlns="smNativeData" val="SMDATA_15_oD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L6Fm0o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KAUAABonAAAIFgAAWSkAABAAAAAmAAAACAAAAAAAAAAAAAAA"/>
              </a:ext>
            </a:extLst>
          </p:cNvSpPr>
          <p:nvPr>
            <p:ph type="dt" sz="half" idx="10"/>
          </p:nvPr>
        </p:nvSpPr>
        <p:spPr/>
        <p:txBody>
          <a:bodyPr/>
          <a:lstStyle/>
          <a:p>
            <a:pPr>
              <a:defRPr lang="en-us"/>
            </a:pPr>
            <a:fld id="{75FDECA9-E798-A81A-D645-114FA20B2044}" type="datetime1">
              <a:t>1/16/2022</a:t>
            </a:fld>
          </a:p>
        </p:txBody>
      </p:sp>
      <p:sp>
        <p:nvSpPr>
          <p:cNvPr id="5" name="Footer Placeholder 4"/>
          <p:cNvSpPr>
            <a:spLocks noGrp="1" noChangeArrowheads="1"/>
            <a:extLst>
              <a:ext uri="smNativeData">
                <pr:smNativeData xmlns:pr="smNativeData" xmlns="smNativeData" val="SMDATA_15_oD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2BgAABonAAAoMgAAWSkAABAAAAAmAAAACAAAAAAAAAAAAAAA"/>
              </a:ext>
            </a:extLst>
          </p:cNvSpPr>
          <p:nvPr>
            <p:ph type="ftr" sz="quarter" idx="11"/>
          </p:nvPr>
        </p:nvSpPr>
        <p:spPr/>
        <p:txBody>
          <a:bodyPr/>
          <a:lstStyle/>
          <a:p>
            <a:pPr>
              <a:defRPr lang="en-us"/>
            </a:pPr>
          </a:p>
        </p:txBody>
      </p:sp>
      <p:sp>
        <p:nvSpPr>
          <p:cNvPr id="6" name="Slide Number Placeholder 5"/>
          <p:cNvSpPr>
            <a:spLocks noGrp="1" noChangeArrowheads="1"/>
            <a:extLst>
              <a:ext uri="smNativeData">
                <pr:smNativeData xmlns:pr="smNativeData" xmlns="smNativeData" val="SMDATA_15_oD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DQAABonAADYRQAAWSkAABAAAAAmAAAACAAAAAAAAAAAAAAA"/>
              </a:ext>
            </a:extLst>
          </p:cNvSpPr>
          <p:nvPr>
            <p:ph type="sldNum" sz="quarter" idx="12"/>
          </p:nvPr>
        </p:nvSpPr>
        <p:spPr/>
        <p:txBody>
          <a:bodyPr/>
          <a:lstStyle/>
          <a:p>
            <a:pPr>
              <a:defRPr lang="en-us"/>
            </a:pPr>
            <a:fld id="{75FDA0E4-AA98-A856-D645-5C03EE0B2009}" type="slidenum">
              <a:t>‹#›</a:t>
            </a:fld>
          </a:p>
        </p:txBody>
      </p:sp>
    </p:spTree>
  </p:cSld>
  <p:clrMapOvr>
    <a:masterClrMapping/>
  </p:clrMapOvr>
  <p:hf hdr="0" ftr="0"/>
</p:sldLayout>
</file>

<file path=ppt/slideLayouts/slideLayout10.xml><?xml version="1.0" encoding="utf-8"?>
<p:sldLayout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type="vertTx" preserve="1">
  <p:cSld name="Title and Vertical Text">
    <p:spTree>
      <p:nvGrpSpPr>
        <p:cNvPr id="1" name=""/>
        <p:cNvGrpSpPr/>
        <p:nvPr/>
      </p:nvGrpSpPr>
      <p:grpSpPr>
        <a:xfrm>
          <a:off x="0" y="0"/>
          <a:ext cx="0" cy="0"/>
          <a:chOff x="0" y="0"/>
          <a:chExt cx="0" cy="0"/>
        </a:xfrm>
      </p:grpSpPr>
      <p:sp>
        <p:nvSpPr>
          <p:cNvPr id="2" name="Title 1"/>
          <p:cNvSpPr>
            <a:spLocks noGrp="1" noChangeArrowheads="1"/>
            <a:extLst>
              <a:ext uri="smNativeData">
                <pr:smNativeData xmlns:pr="smNativeData" xmlns="smNativeData" val="SMDATA_15_oD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KAUAAD8CAADYRQAAZwoAABAAAAAmAAAACAAAAAAAAAAAAAAA"/>
              </a:ext>
            </a:extLst>
          </p:cNvSpPr>
          <p:nvPr>
            <p:ph type="title"/>
          </p:nvPr>
        </p:nvSpPr>
        <p:spPr/>
        <p:txBody>
          <a:bodyPr/>
          <a:lstStyle/>
          <a:p>
            <a:pPr>
              <a:defRPr lang="en-us"/>
            </a:pPr>
            <a:r>
              <a:t>Click to edit Master title style</a:t>
            </a:r>
          </a:p>
        </p:txBody>
      </p:sp>
      <p:sp>
        <p:nvSpPr>
          <p:cNvPr id="3" name="Vertical Text Placeholder 2"/>
          <p:cNvSpPr>
            <a:spLocks noGrp="1" noChangeArrowheads="1"/>
            <a:extLst>
              <a:ext uri="smNativeData">
                <pr:smNativeData xmlns:pr="smNativeData" xmlns="smNativeData" val="SMDATA_15_oDWzYhMAAAAlAAAAZAAAAA0AAAAAkAAAAEgAAACQAAAASAAAAAAAAAAAAAAAAQ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KAUAADsLAADYRQAAACYAABAAAAAmAAAACAAAAAIAAAAAAAAA"/>
              </a:ext>
            </a:extLst>
          </p:cNvSpPr>
          <p:nvPr>
            <p:ph idx="1"/>
          </p:nvPr>
        </p:nvSpPr>
        <p:spPr/>
        <p:txBody>
          <a:bodyPr vert="vert" wrap="square" lIns="91440" tIns="45720" rIns="91440" bIns="45720" numCol="1" spcCol="215900" anchor="t">
            <a:prstTxWarp prst="textNoShape">
              <a:avLst/>
            </a:prstTxWarp>
          </a:bodyPr>
          <a:lstStyle/>
          <a:p>
            <a:pPr>
              <a:defRPr lang="en-us"/>
            </a:pPr>
            <a:r>
              <a:t>Click to edit Master text styles</a:t>
            </a:r>
          </a:p>
          <a:p>
            <a:pPr lvl="1">
              <a:defRPr lang="en-us"/>
            </a:pPr>
            <a:r>
              <a:t>Second level</a:t>
            </a:r>
          </a:p>
          <a:p>
            <a:pPr lvl="2">
              <a:defRPr lang="en-us"/>
            </a:pPr>
            <a:r>
              <a:t>Third level</a:t>
            </a:r>
          </a:p>
          <a:p>
            <a:pPr lvl="3">
              <a:defRPr lang="en-us"/>
            </a:pPr>
            <a:r>
              <a:t>Fourth level</a:t>
            </a:r>
          </a:p>
          <a:p>
            <a:pPr lvl="4">
              <a:defRPr lang="en-us"/>
            </a:pPr>
            <a:r>
              <a:t>Fifth level</a:t>
            </a:r>
          </a:p>
        </p:txBody>
      </p:sp>
      <p:sp>
        <p:nvSpPr>
          <p:cNvPr id="4" name="Date Placeholder 3"/>
          <p:cNvSpPr>
            <a:spLocks noGrp="1" noChangeArrowheads="1"/>
            <a:extLst>
              <a:ext uri="smNativeData">
                <pr:smNativeData xmlns:pr="smNativeData" xmlns="smNativeData" val="SMDATA_15_oD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KAUAABonAAAIFgAAWSkAABAAAAAmAAAACAAAAAAAAAAAAAAA"/>
              </a:ext>
            </a:extLst>
          </p:cNvSpPr>
          <p:nvPr>
            <p:ph type="dt" sz="half" idx="10"/>
          </p:nvPr>
        </p:nvSpPr>
        <p:spPr/>
        <p:txBody>
          <a:bodyPr/>
          <a:lstStyle/>
          <a:p>
            <a:pPr>
              <a:defRPr lang="en-us"/>
            </a:pPr>
            <a:fld id="{75FDF4D8-9698-A802-D645-6057BA0B2035}" type="datetime1">
              <a:t>1/16/2022</a:t>
            </a:fld>
          </a:p>
        </p:txBody>
      </p:sp>
      <p:sp>
        <p:nvSpPr>
          <p:cNvPr id="5" name="Footer Placeholder 4"/>
          <p:cNvSpPr>
            <a:spLocks noGrp="1" noChangeArrowheads="1"/>
            <a:extLst>
              <a:ext uri="smNativeData">
                <pr:smNativeData xmlns:pr="smNativeData" xmlns="smNativeData" val="SMDATA_15_oD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2BgAABonAAAoMgAAWSkAABAAAAAmAAAACAAAAAAAAAAAAAAA"/>
              </a:ext>
            </a:extLst>
          </p:cNvSpPr>
          <p:nvPr>
            <p:ph type="ftr" sz="quarter" idx="11"/>
          </p:nvPr>
        </p:nvSpPr>
        <p:spPr/>
        <p:txBody>
          <a:bodyPr/>
          <a:lstStyle/>
          <a:p>
            <a:pPr>
              <a:defRPr lang="en-us"/>
            </a:pPr>
          </a:p>
        </p:txBody>
      </p:sp>
      <p:sp>
        <p:nvSpPr>
          <p:cNvPr id="6" name="Slide Number Placeholder 5"/>
          <p:cNvSpPr>
            <a:spLocks noGrp="1" noChangeArrowheads="1"/>
            <a:extLst>
              <a:ext uri="smNativeData">
                <pr:smNativeData xmlns:pr="smNativeData" xmlns="smNativeData" val="SMDATA_15_oD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DQAABonAADYRQAAWSkAABAAAAAmAAAACAAAAAAAAAAAAAAA"/>
              </a:ext>
            </a:extLst>
          </p:cNvSpPr>
          <p:nvPr>
            <p:ph type="sldNum" sz="quarter" idx="12"/>
          </p:nvPr>
        </p:nvSpPr>
        <p:spPr/>
        <p:txBody>
          <a:bodyPr/>
          <a:lstStyle/>
          <a:p>
            <a:pPr>
              <a:defRPr lang="en-us"/>
            </a:pPr>
            <a:fld id="{75FD97E8-A698-A861-D645-5034D90B2005}" type="slidenum">
              <a:t>‹#›</a:t>
            </a:fld>
          </a:p>
        </p:txBody>
      </p:sp>
    </p:spTree>
  </p:cSld>
  <p:clrMapOvr>
    <a:masterClrMapping/>
  </p:clrMapOvr>
  <p:hf hdr="0" ftr="0"/>
</p:sldLayout>
</file>

<file path=ppt/slideLayouts/slideLayout11.xml><?xml version="1.0" encoding="utf-8"?>
<p:sldLayout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noChangeArrowheads="1"/>
            <a:extLst>
              <a:ext uri="smNativeData">
                <pr:smNativeData xmlns:pr="smNativeData" xmlns="smNativeData" val="SMDATA_15_oDWzYhMAAAAlAAAAZAAAAA0AAAAAkAAAAEgAAACQAAAASAAAAAAAAAABAAAAAQ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rDUAAD8CAADYRQAAACYAABAAAAAmAAAACAAAAAMAAAAAAAAA"/>
              </a:ext>
            </a:extLst>
          </p:cNvSpPr>
          <p:nvPr>
            <p:ph type="title"/>
          </p:nvPr>
        </p:nvSpPr>
        <p:spPr>
          <a:xfrm>
            <a:off x="8724900" y="365125"/>
            <a:ext cx="2628900" cy="5812155"/>
          </a:xfrm>
        </p:spPr>
        <p:txBody>
          <a:bodyPr vert="vert" wrap="square" lIns="91440" tIns="45720" rIns="91440" bIns="45720" numCol="1" spcCol="215900" anchor="ctr">
            <a:prstTxWarp prst="textNoShape">
              <a:avLst/>
            </a:prstTxWarp>
          </a:bodyPr>
          <a:lstStyle/>
          <a:p>
            <a:pPr>
              <a:defRPr lang="en-us"/>
            </a:pPr>
            <a:r>
              <a:t>Click to edit Master title style</a:t>
            </a:r>
          </a:p>
        </p:txBody>
      </p:sp>
      <p:sp>
        <p:nvSpPr>
          <p:cNvPr id="3" name="Vertical Text Placeholder 2"/>
          <p:cNvSpPr>
            <a:spLocks noGrp="1" noChangeArrowheads="1"/>
            <a:extLst>
              <a:ext uri="smNativeData">
                <pr:smNativeData xmlns:pr="smNativeData" xmlns="smNativeData" val="SMDATA_15_oDWzYhMAAAAlAAAAZAAAAA0AAAAAkAAAAEgAAACQAAAASAAAAAAAAAAAAAAAAQ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KAUAAD8CAAC8NAAAACYAABAAAAAmAAAACAAAAAMAAAAAAAAA"/>
              </a:ext>
            </a:extLst>
          </p:cNvSpPr>
          <p:nvPr>
            <p:ph idx="1"/>
          </p:nvPr>
        </p:nvSpPr>
        <p:spPr>
          <a:xfrm>
            <a:off x="838200" y="365125"/>
            <a:ext cx="7734300" cy="5812155"/>
          </a:xfrm>
        </p:spPr>
        <p:txBody>
          <a:bodyPr vert="vert" wrap="square" lIns="91440" tIns="45720" rIns="91440" bIns="45720" numCol="1" spcCol="215900" anchor="t">
            <a:prstTxWarp prst="textNoShape">
              <a:avLst/>
            </a:prstTxWarp>
          </a:bodyPr>
          <a:lstStyle/>
          <a:p>
            <a:pPr>
              <a:defRPr lang="en-us"/>
            </a:pPr>
            <a:r>
              <a:t>Click to edit Master text styles</a:t>
            </a:r>
          </a:p>
          <a:p>
            <a:pPr lvl="1">
              <a:defRPr lang="en-us"/>
            </a:pPr>
            <a:r>
              <a:t>Second level</a:t>
            </a:r>
          </a:p>
          <a:p>
            <a:pPr lvl="2">
              <a:defRPr lang="en-us"/>
            </a:pPr>
            <a:r>
              <a:t>Third level</a:t>
            </a:r>
          </a:p>
          <a:p>
            <a:pPr lvl="3">
              <a:defRPr lang="en-us"/>
            </a:pPr>
            <a:r>
              <a:t>Fourth level</a:t>
            </a:r>
          </a:p>
          <a:p>
            <a:pPr lvl="4">
              <a:defRPr lang="en-us"/>
            </a:pPr>
            <a:r>
              <a:t>Fifth level</a:t>
            </a:r>
          </a:p>
        </p:txBody>
      </p:sp>
      <p:sp>
        <p:nvSpPr>
          <p:cNvPr id="4" name="Date Placeholder 3"/>
          <p:cNvSpPr>
            <a:spLocks noGrp="1" noChangeArrowheads="1"/>
            <a:extLst>
              <a:ext uri="smNativeData">
                <pr:smNativeData xmlns:pr="smNativeData" xmlns="smNativeData" val="SMDATA_15_oD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KAUAABonAAAIFgAAWSkAABAAAAAmAAAACAAAAAAAAAAAAAAA"/>
              </a:ext>
            </a:extLst>
          </p:cNvSpPr>
          <p:nvPr>
            <p:ph type="dt" sz="half" idx="10"/>
          </p:nvPr>
        </p:nvSpPr>
        <p:spPr/>
        <p:txBody>
          <a:bodyPr/>
          <a:lstStyle/>
          <a:p>
            <a:pPr>
              <a:defRPr lang="en-us"/>
            </a:pPr>
            <a:fld id="{75FDD9C1-8F98-A82F-D645-797A970B202C}" type="datetime1">
              <a:t>1/16/2022</a:t>
            </a:fld>
          </a:p>
        </p:txBody>
      </p:sp>
      <p:sp>
        <p:nvSpPr>
          <p:cNvPr id="5" name="Footer Placeholder 4"/>
          <p:cNvSpPr>
            <a:spLocks noGrp="1" noChangeArrowheads="1"/>
            <a:extLst>
              <a:ext uri="smNativeData">
                <pr:smNativeData xmlns:pr="smNativeData" xmlns="smNativeData" val="SMDATA_15_oD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2BgAABonAAAoMgAAWSkAABAAAAAmAAAACAAAAAAAAAAAAAAA"/>
              </a:ext>
            </a:extLst>
          </p:cNvSpPr>
          <p:nvPr>
            <p:ph type="ftr" sz="quarter" idx="11"/>
          </p:nvPr>
        </p:nvSpPr>
        <p:spPr/>
        <p:txBody>
          <a:bodyPr/>
          <a:lstStyle/>
          <a:p>
            <a:pPr>
              <a:defRPr lang="en-us"/>
            </a:pPr>
          </a:p>
        </p:txBody>
      </p:sp>
      <p:sp>
        <p:nvSpPr>
          <p:cNvPr id="6" name="Slide Number Placeholder 5"/>
          <p:cNvSpPr>
            <a:spLocks noGrp="1" noChangeArrowheads="1"/>
            <a:extLst>
              <a:ext uri="smNativeData">
                <pr:smNativeData xmlns:pr="smNativeData" xmlns="smNativeData" val="SMDATA_15_oD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DQAABonAADYRQAAWSkAABAAAAAmAAAACAAAAAAAAAAAAAAA"/>
              </a:ext>
            </a:extLst>
          </p:cNvSpPr>
          <p:nvPr>
            <p:ph type="sldNum" sz="quarter" idx="12"/>
          </p:nvPr>
        </p:nvSpPr>
        <p:spPr/>
        <p:txBody>
          <a:bodyPr/>
          <a:lstStyle/>
          <a:p>
            <a:pPr>
              <a:defRPr lang="en-us"/>
            </a:pPr>
            <a:fld id="{75FDFC14-5A98-A80A-D645-AC5FB20B20F9}" type="slidenum">
              <a:t>‹#›</a:t>
            </a:fld>
          </a:p>
        </p:txBody>
      </p:sp>
    </p:spTree>
  </p:cSld>
  <p:clrMapOvr>
    <a:masterClrMapping/>
  </p:clrMapOvr>
  <p:hf hdr="0" ftr="0"/>
</p:sldLayout>
</file>

<file path=ppt/slideLayouts/slideLayout2.xml><?xml version="1.0" encoding="utf-8"?>
<p:sldLayout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type="obj" preserve="1">
  <p:cSld name="Title and Content">
    <p:spTree>
      <p:nvGrpSpPr>
        <p:cNvPr id="1" name=""/>
        <p:cNvGrpSpPr/>
        <p:nvPr/>
      </p:nvGrpSpPr>
      <p:grpSpPr>
        <a:xfrm>
          <a:off x="0" y="0"/>
          <a:ext cx="0" cy="0"/>
          <a:chOff x="0" y="0"/>
          <a:chExt cx="0" cy="0"/>
        </a:xfrm>
      </p:grpSpPr>
      <p:sp>
        <p:nvSpPr>
          <p:cNvPr id="2" name="Title 1"/>
          <p:cNvSpPr>
            <a:spLocks noGrp="1" noChangeArrowheads="1"/>
            <a:extLst>
              <a:ext uri="smNativeData">
                <pr:smNativeData xmlns:pr="smNativeData" xmlns="smNativeData" val="SMDATA_15_oD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KAUAAD8CAADYRQAAZwoAABAAAAAmAAAACAAAAAAAAAAAAAAA"/>
              </a:ext>
            </a:extLst>
          </p:cNvSpPr>
          <p:nvPr>
            <p:ph type="title"/>
          </p:nvPr>
        </p:nvSpPr>
        <p:spPr/>
        <p:txBody>
          <a:bodyPr/>
          <a:lstStyle/>
          <a:p>
            <a:pPr>
              <a:defRPr lang="en-us"/>
            </a:pPr>
            <a:r>
              <a:t>Click to edit Master title style</a:t>
            </a:r>
          </a:p>
        </p:txBody>
      </p:sp>
      <p:sp>
        <p:nvSpPr>
          <p:cNvPr id="3" name="Content Placeholder 2"/>
          <p:cNvSpPr>
            <a:spLocks noGrp="1" noChangeArrowheads="1"/>
            <a:extLst>
              <a:ext uri="smNativeData">
                <pr:smNativeData xmlns:pr="smNativeData" xmlns="smNativeData" val="SMDATA_15_oDWzYhMAAAAlAAAAZAAAAA0A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KAUAADsLAADYRQAAACYAABAAAAAmAAAACAAAAAAAAAAAAAAA"/>
              </a:ext>
            </a:extLst>
          </p:cNvSpPr>
          <p:nvPr>
            <p:ph idx="1"/>
          </p:nvPr>
        </p:nvSpPr>
        <p:spPr/>
        <p:txBody>
          <a:bodyPr/>
          <a:lstStyle/>
          <a:p>
            <a:pPr>
              <a:defRPr lang="en-us"/>
            </a:pPr>
            <a:r>
              <a:t>Click to edit Master text styles</a:t>
            </a:r>
          </a:p>
          <a:p>
            <a:pPr lvl="1">
              <a:defRPr lang="en-us"/>
            </a:pPr>
            <a:r>
              <a:t>Second level</a:t>
            </a:r>
          </a:p>
          <a:p>
            <a:pPr lvl="2">
              <a:defRPr lang="en-us"/>
            </a:pPr>
            <a:r>
              <a:t>Third level</a:t>
            </a:r>
          </a:p>
          <a:p>
            <a:pPr lvl="3">
              <a:defRPr lang="en-us"/>
            </a:pPr>
            <a:r>
              <a:t>Fourth level</a:t>
            </a:r>
          </a:p>
          <a:p>
            <a:pPr lvl="4">
              <a:defRPr lang="en-us"/>
            </a:pPr>
            <a:r>
              <a:t>Fifth level</a:t>
            </a:r>
          </a:p>
        </p:txBody>
      </p:sp>
      <p:sp>
        <p:nvSpPr>
          <p:cNvPr id="4" name="Date Placeholder 3"/>
          <p:cNvSpPr>
            <a:spLocks noGrp="1" noChangeArrowheads="1"/>
            <a:extLst>
              <a:ext uri="smNativeData">
                <pr:smNativeData xmlns:pr="smNativeData" xmlns="smNativeData" val="SMDATA_15_oD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JgG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KAUAABonAAAIFgAAWSkAABAAAAAmAAAACAAAAAAAAAAAAAAA"/>
              </a:ext>
            </a:extLst>
          </p:cNvSpPr>
          <p:nvPr>
            <p:ph type="dt" sz="half" idx="10"/>
          </p:nvPr>
        </p:nvSpPr>
        <p:spPr/>
        <p:txBody>
          <a:bodyPr/>
          <a:lstStyle/>
          <a:p>
            <a:pPr>
              <a:defRPr lang="en-us"/>
            </a:pPr>
            <a:fld id="{75FDB4F3-BD98-A842-D645-4B17FA0B201E}" type="datetime1">
              <a:t/>
            </a:fld>
          </a:p>
        </p:txBody>
      </p:sp>
      <p:sp>
        <p:nvSpPr>
          <p:cNvPr id="5" name="Footer Placeholder 4"/>
          <p:cNvSpPr>
            <a:spLocks noGrp="1" noChangeArrowheads="1"/>
            <a:extLst>
              <a:ext uri="smNativeData">
                <pr:smNativeData xmlns:pr="smNativeData" xmlns="smNativeData" val="SMDATA_15_oD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2BgAABonAAAoMgAAWSkAABAAAAAmAAAACAAAAAAAAAAAAAAA"/>
              </a:ext>
            </a:extLst>
          </p:cNvSpPr>
          <p:nvPr>
            <p:ph type="ftr" sz="quarter" idx="11"/>
          </p:nvPr>
        </p:nvSpPr>
        <p:spPr/>
        <p:txBody>
          <a:bodyPr/>
          <a:lstStyle/>
          <a:p>
            <a:pPr>
              <a:defRPr lang="en-us"/>
            </a:pPr>
          </a:p>
        </p:txBody>
      </p:sp>
      <p:sp>
        <p:nvSpPr>
          <p:cNvPr id="6" name="Slide Number Placeholder 5"/>
          <p:cNvSpPr>
            <a:spLocks noGrp="1" noChangeArrowheads="1"/>
            <a:extLst>
              <a:ext uri="smNativeData">
                <pr:smNativeData xmlns:pr="smNativeData" xmlns="smNativeData" val="SMDATA_15_oD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GbudAE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DQAABonAADYRQAAWSkAABAAAAAmAAAACAAAAAAAAAAAAAAA"/>
              </a:ext>
            </a:extLst>
          </p:cNvSpPr>
          <p:nvPr>
            <p:ph type="sldNum" sz="quarter" idx="12"/>
          </p:nvPr>
        </p:nvSpPr>
        <p:spPr/>
        <p:txBody>
          <a:bodyPr/>
          <a:lstStyle/>
          <a:p>
            <a:pPr>
              <a:defRPr lang="en-us"/>
            </a:pPr>
            <a:fld id="{75FDFA31-7F98-A80C-D645-8959B40B20DC}" type="slidenum">
              <a:t>4</a:t>
            </a:fld>
          </a:p>
        </p:txBody>
      </p:sp>
    </p:spTree>
  </p:cSld>
  <p:clrMapOvr>
    <a:masterClrMapping/>
  </p:clrMapOvr>
  <p:hf hdr="0" ftr="0"/>
</p:sldLayout>
</file>

<file path=ppt/slideLayouts/slideLayout3.xml><?xml version="1.0" encoding="utf-8"?>
<p:sldLayout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type="secHead" preserve="1">
  <p:cSld name="Section Header">
    <p:spTree>
      <p:nvGrpSpPr>
        <p:cNvPr id="1" name=""/>
        <p:cNvGrpSpPr/>
        <p:nvPr/>
      </p:nvGrpSpPr>
      <p:grpSpPr>
        <a:xfrm>
          <a:off x="0" y="0"/>
          <a:ext cx="0" cy="0"/>
          <a:chOff x="0" y="0"/>
          <a:chExt cx="0" cy="0"/>
        </a:xfrm>
      </p:grpSpPr>
      <p:sp>
        <p:nvSpPr>
          <p:cNvPr id="2" name="Title 1"/>
          <p:cNvSpPr>
            <a:spLocks noGrp="1" noChangeArrowheads="1"/>
            <a:extLst>
              <a:ext uri="smNativeData">
                <pr:smNativeData xmlns:pr="smNativeData" xmlns="smNativeData" val="SMDATA_15_oDWzYhMAAAAlAAAAZAAAAA0AAAAAkAAAAEgAAACQAAAASAAAAAAAAAAC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HgUAAIUKAADORQAAERwAABAAAAAmAAAACAAAAIGAAAAAAAAA"/>
              </a:ext>
            </a:extLst>
          </p:cNvSpPr>
          <p:nvPr>
            <p:ph type="title"/>
          </p:nvPr>
        </p:nvSpPr>
        <p:spPr>
          <a:xfrm>
            <a:off x="831850" y="1710055"/>
            <a:ext cx="10515600" cy="2852420"/>
          </a:xfrm>
        </p:spPr>
        <p:txBody>
          <a:bodyPr vert="horz" wrap="square" lIns="91440" tIns="45720" rIns="91440" bIns="45720" numCol="1" spcCol="215900" anchor="b">
            <a:prstTxWarp prst="textNoShape">
              <a:avLst/>
            </a:prstTxWarp>
          </a:bodyPr>
          <a:lstStyle>
            <a:lvl1pPr>
              <a:defRPr lang="en-us" sz="6000" cap="none"/>
            </a:lvl1pPr>
            <a:lvl2pPr>
              <a:defRPr lang="en-us" cap="none"/>
            </a:lvl2pPr>
            <a:lvl3pPr>
              <a:defRPr lang="en-us" cap="none"/>
            </a:lvl3pPr>
            <a:lvl4pPr>
              <a:defRPr lang="en-us" cap="none"/>
            </a:lvl4pPr>
            <a:lvl5pPr>
              <a:defRPr lang="en-us" cap="none"/>
            </a:lvl5pPr>
            <a:lvl6pPr>
              <a:defRPr lang="en-us" cap="none"/>
            </a:lvl6pPr>
            <a:lvl7pPr>
              <a:defRPr lang="en-us" cap="none"/>
            </a:lvl7pPr>
            <a:lvl8pPr>
              <a:defRPr lang="en-us" cap="none"/>
            </a:lvl8pPr>
            <a:lvl9pPr>
              <a:defRPr lang="en-us" cap="none"/>
            </a:lvl9pPr>
          </a:lstStyle>
          <a:p>
            <a:pPr>
              <a:defRPr lang="en-us"/>
            </a:pPr>
            <a:r>
              <a:t>Click to edit Master title style</a:t>
            </a:r>
          </a:p>
        </p:txBody>
      </p:sp>
      <p:sp>
        <p:nvSpPr>
          <p:cNvPr id="3" name="Text Placeholder 2"/>
          <p:cNvSpPr>
            <a:spLocks noGrp="1" noChangeArrowheads="1"/>
            <a:extLst>
              <a:ext uri="smNativeData">
                <pr:smNativeData xmlns:pr="smNativeData" xmlns="smNativeData" val="SMDATA_15_oDWzYhMAAAAlAAAAZAAAAA0A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8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HgUAADwcAADORQAAdiUAABAAAAAmAAAACAAAAAGAAAAAAAAA"/>
              </a:ext>
            </a:extLst>
          </p:cNvSpPr>
          <p:nvPr>
            <p:ph idx="1"/>
          </p:nvPr>
        </p:nvSpPr>
        <p:spPr>
          <a:xfrm>
            <a:off x="831850" y="4589780"/>
            <a:ext cx="10515600" cy="1499870"/>
          </a:xfrm>
        </p:spPr>
        <p:txBody>
          <a:bodyPr/>
          <a:lstStyle>
            <a:lvl1pPr marL="0" indent="0">
              <a:buNone/>
              <a:defRPr lang="en-us" sz="2400" cap="none">
                <a:solidFill>
                  <a:srgbClr val="8C8C8C"/>
                </a:solidFill>
              </a:defRPr>
            </a:lvl1pPr>
            <a:lvl2pPr marL="457200" indent="0">
              <a:buNone/>
              <a:defRPr lang="en-us" sz="2000" cap="none">
                <a:solidFill>
                  <a:srgbClr val="8C8C8C"/>
                </a:solidFill>
              </a:defRPr>
            </a:lvl2pPr>
            <a:lvl3pPr marL="914400" indent="0">
              <a:buNone/>
              <a:defRPr lang="en-us" sz="1800" cap="none">
                <a:solidFill>
                  <a:srgbClr val="8C8C8C"/>
                </a:solidFill>
              </a:defRPr>
            </a:lvl3pPr>
            <a:lvl4pPr marL="1371600" indent="0">
              <a:buNone/>
              <a:defRPr lang="en-us" sz="1600" cap="none">
                <a:solidFill>
                  <a:srgbClr val="8C8C8C"/>
                </a:solidFill>
              </a:defRPr>
            </a:lvl4pPr>
            <a:lvl5pPr marL="1828800" indent="0">
              <a:buNone/>
              <a:defRPr lang="en-us" sz="1600" cap="none">
                <a:solidFill>
                  <a:srgbClr val="8C8C8C"/>
                </a:solidFill>
              </a:defRPr>
            </a:lvl5pPr>
            <a:lvl6pPr marL="2286000" indent="0">
              <a:buNone/>
              <a:defRPr lang="en-us" sz="1600" cap="none">
                <a:solidFill>
                  <a:srgbClr val="8C8C8C"/>
                </a:solidFill>
              </a:defRPr>
            </a:lvl6pPr>
            <a:lvl7pPr marL="2743200" indent="0">
              <a:buNone/>
              <a:defRPr lang="en-us" sz="1600" cap="none">
                <a:solidFill>
                  <a:srgbClr val="8C8C8C"/>
                </a:solidFill>
              </a:defRPr>
            </a:lvl7pPr>
            <a:lvl8pPr marL="3200400" indent="0">
              <a:buNone/>
              <a:defRPr lang="en-us" sz="1600" cap="none">
                <a:solidFill>
                  <a:srgbClr val="8C8C8C"/>
                </a:solidFill>
              </a:defRPr>
            </a:lvl8pPr>
            <a:lvl9pPr marL="3657600" indent="0">
              <a:buNone/>
              <a:defRPr lang="en-us" sz="1600" cap="none">
                <a:solidFill>
                  <a:srgbClr val="8C8C8C"/>
                </a:solidFill>
              </a:defRPr>
            </a:lvl9pPr>
          </a:lstStyle>
          <a:p>
            <a:pPr>
              <a:defRPr lang="en-us"/>
            </a:pPr>
            <a:r>
              <a:t>Click to edit Master text styles</a:t>
            </a:r>
          </a:p>
        </p:txBody>
      </p:sp>
      <p:sp>
        <p:nvSpPr>
          <p:cNvPr id="4" name="Date Placeholder 3"/>
          <p:cNvSpPr>
            <a:spLocks noGrp="1" noChangeArrowheads="1"/>
            <a:extLst>
              <a:ext uri="smNativeData">
                <pr:smNativeData xmlns:pr="smNativeData" xmlns="smNativeData" val="SMDATA_15_oD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KAUAABonAAAIFgAAWSkAABAAAAAmAAAACAAAAAAAAAAAAAAA"/>
              </a:ext>
            </a:extLst>
          </p:cNvSpPr>
          <p:nvPr>
            <p:ph type="dt" sz="half" idx="10"/>
          </p:nvPr>
        </p:nvSpPr>
        <p:spPr/>
        <p:txBody>
          <a:bodyPr/>
          <a:lstStyle/>
          <a:p>
            <a:pPr>
              <a:defRPr lang="en-us"/>
            </a:pPr>
            <a:fld id="{75FDC192-DC98-A837-D645-2A628F0B207F}" type="datetime1">
              <a:t>1/16/2022</a:t>
            </a:fld>
          </a:p>
        </p:txBody>
      </p:sp>
      <p:sp>
        <p:nvSpPr>
          <p:cNvPr id="5" name="Footer Placeholder 4"/>
          <p:cNvSpPr>
            <a:spLocks noGrp="1" noChangeArrowheads="1"/>
            <a:extLst>
              <a:ext uri="smNativeData">
                <pr:smNativeData xmlns:pr="smNativeData" xmlns="smNativeData" val="SMDATA_15_oD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2BgAABonAAAoMgAAWSkAABAAAAAmAAAACAAAAAAAAAAAAAAA"/>
              </a:ext>
            </a:extLst>
          </p:cNvSpPr>
          <p:nvPr>
            <p:ph type="ftr" sz="quarter" idx="11"/>
          </p:nvPr>
        </p:nvSpPr>
        <p:spPr/>
        <p:txBody>
          <a:bodyPr/>
          <a:lstStyle/>
          <a:p>
            <a:pPr>
              <a:defRPr lang="en-us"/>
            </a:pPr>
          </a:p>
        </p:txBody>
      </p:sp>
      <p:sp>
        <p:nvSpPr>
          <p:cNvPr id="6" name="Slide Number Placeholder 5"/>
          <p:cNvSpPr>
            <a:spLocks noGrp="1" noChangeArrowheads="1"/>
            <a:extLst>
              <a:ext uri="smNativeData">
                <pr:smNativeData xmlns:pr="smNativeData" xmlns="smNativeData" val="SMDATA_15_oD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DQAABonAADYRQAAWSkAABAAAAAmAAAACAAAAAAAAAAAAAAA"/>
              </a:ext>
            </a:extLst>
          </p:cNvSpPr>
          <p:nvPr>
            <p:ph type="sldNum" sz="quarter" idx="12"/>
          </p:nvPr>
        </p:nvSpPr>
        <p:spPr/>
        <p:txBody>
          <a:bodyPr/>
          <a:lstStyle/>
          <a:p>
            <a:pPr>
              <a:defRPr lang="en-us"/>
            </a:pPr>
            <a:fld id="{75FDB963-2D98-A84F-D645-DB1AF70B208E}" type="slidenum">
              <a:t>‹#›</a:t>
            </a:fld>
          </a:p>
        </p:txBody>
      </p:sp>
    </p:spTree>
  </p:cSld>
  <p:clrMapOvr>
    <a:masterClrMapping/>
  </p:clrMapOvr>
  <p:hf hdr="0" ftr="0"/>
</p:sldLayout>
</file>

<file path=ppt/slideLayouts/slideLayout4.xml><?xml version="1.0" encoding="utf-8"?>
<p:sldLayout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type="twoObj" preserve="1">
  <p:cSld name="Two Content">
    <p:spTree>
      <p:nvGrpSpPr>
        <p:cNvPr id="1" name=""/>
        <p:cNvGrpSpPr/>
        <p:nvPr/>
      </p:nvGrpSpPr>
      <p:grpSpPr>
        <a:xfrm>
          <a:off x="0" y="0"/>
          <a:ext cx="0" cy="0"/>
          <a:chOff x="0" y="0"/>
          <a:chExt cx="0" cy="0"/>
        </a:xfrm>
      </p:grpSpPr>
      <p:sp>
        <p:nvSpPr>
          <p:cNvPr id="2" name="Title 1"/>
          <p:cNvSpPr>
            <a:spLocks noGrp="1" noChangeArrowheads="1"/>
            <a:extLst>
              <a:ext uri="smNativeData">
                <pr:smNativeData xmlns:pr="smNativeData" xmlns="smNativeData" val="SMDATA_15_oD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P7///8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KAUAAD8CAADYRQAAZwoAABAAAAAmAAAACAAAAAAAAAAAAAAA"/>
              </a:ext>
            </a:extLst>
          </p:cNvSpPr>
          <p:nvPr>
            <p:ph type="title"/>
          </p:nvPr>
        </p:nvSpPr>
        <p:spPr/>
        <p:txBody>
          <a:bodyPr/>
          <a:lstStyle/>
          <a:p>
            <a:pPr>
              <a:defRPr lang="en-us"/>
            </a:pPr>
            <a:r>
              <a:t>Click to edit Master title style</a:t>
            </a:r>
          </a:p>
        </p:txBody>
      </p:sp>
      <p:sp>
        <p:nvSpPr>
          <p:cNvPr id="3" name="Content Placeholder 2"/>
          <p:cNvSpPr>
            <a:spLocks noGrp="1" noChangeArrowheads="1"/>
            <a:extLst>
              <a:ext uri="smNativeData">
                <pr:smNativeData xmlns:pr="smNativeData" xmlns="smNativeData" val="SMDATA_15_oDWzYhMAAAAlAAAAZAAAAA0A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FB4aAI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KAUAADsLAAAIJQAAACYAABAAAAAmAAAACAAAAAEAAAAAAAAA"/>
              </a:ext>
            </a:extLst>
          </p:cNvSpPr>
          <p:nvPr>
            <p:ph idx="1"/>
          </p:nvPr>
        </p:nvSpPr>
        <p:spPr>
          <a:xfrm>
            <a:off x="838200" y="1825625"/>
            <a:ext cx="5181600" cy="4351655"/>
          </a:xfrm>
        </p:spPr>
        <p:txBody>
          <a:bodyPr/>
          <a:lstStyle/>
          <a:p>
            <a:pPr>
              <a:defRPr lang="en-us"/>
            </a:pPr>
            <a:r>
              <a:t>Click to edit Master text styles</a:t>
            </a:r>
          </a:p>
          <a:p>
            <a:pPr lvl="1">
              <a:defRPr lang="en-us"/>
            </a:pPr>
            <a:r>
              <a:t>Second level</a:t>
            </a:r>
          </a:p>
          <a:p>
            <a:pPr lvl="2">
              <a:defRPr lang="en-us"/>
            </a:pPr>
            <a:r>
              <a:t>Third level</a:t>
            </a:r>
          </a:p>
          <a:p>
            <a:pPr lvl="3">
              <a:defRPr lang="en-us"/>
            </a:pPr>
            <a:r>
              <a:t>Fourth level</a:t>
            </a:r>
          </a:p>
          <a:p>
            <a:pPr lvl="4">
              <a:defRPr lang="en-us"/>
            </a:pPr>
            <a:r>
              <a:t>Fifth level</a:t>
            </a:r>
          </a:p>
        </p:txBody>
      </p:sp>
      <p:sp>
        <p:nvSpPr>
          <p:cNvPr id="4" name="Content Placeholder 3"/>
          <p:cNvSpPr>
            <a:spLocks noGrp="1" noChangeArrowheads="1"/>
            <a:extLst>
              <a:ext uri="smNativeData">
                <pr:smNativeData xmlns:pr="smNativeData" xmlns="smNativeData" val="SMDATA_15_oDWzYhMAAAAlAAAAZAAAAA0A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CUAADsLAADYRQAAACYAABAAAAAmAAAACAAAAAEAAAAAAAAA"/>
              </a:ext>
            </a:extLst>
          </p:cNvSpPr>
          <p:nvPr>
            <p:ph idx="2"/>
          </p:nvPr>
        </p:nvSpPr>
        <p:spPr>
          <a:xfrm>
            <a:off x="6172200" y="1825625"/>
            <a:ext cx="5181600" cy="4351655"/>
          </a:xfrm>
        </p:spPr>
        <p:txBody>
          <a:bodyPr/>
          <a:lstStyle/>
          <a:p>
            <a:pPr>
              <a:defRPr lang="en-us"/>
            </a:pPr>
            <a:r>
              <a:t>Click to edit Master text styles</a:t>
            </a:r>
          </a:p>
          <a:p>
            <a:pPr lvl="1">
              <a:defRPr lang="en-us"/>
            </a:pPr>
            <a:r>
              <a:t>Second level</a:t>
            </a:r>
          </a:p>
          <a:p>
            <a:pPr lvl="2">
              <a:defRPr lang="en-us"/>
            </a:pPr>
            <a:r>
              <a:t>Third level</a:t>
            </a:r>
          </a:p>
          <a:p>
            <a:pPr lvl="3">
              <a:defRPr lang="en-us"/>
            </a:pPr>
            <a:r>
              <a:t>Fourth level</a:t>
            </a:r>
          </a:p>
          <a:p>
            <a:pPr lvl="4">
              <a:defRPr lang="en-us"/>
            </a:pPr>
            <a:r>
              <a:t>Fifth level</a:t>
            </a:r>
          </a:p>
        </p:txBody>
      </p:sp>
      <p:sp>
        <p:nvSpPr>
          <p:cNvPr id="5" name="Date Placeholder 4"/>
          <p:cNvSpPr>
            <a:spLocks noGrp="1" noChangeArrowheads="1"/>
            <a:extLst>
              <a:ext uri="smNativeData">
                <pr:smNativeData xmlns:pr="smNativeData" xmlns="smNativeData" val="SMDATA_15_oD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KAUAABonAAAIFgAAWSkAABAAAAAmAAAACAAAAAAAAAAAAAAA"/>
              </a:ext>
            </a:extLst>
          </p:cNvSpPr>
          <p:nvPr>
            <p:ph type="dt" sz="half" idx="10"/>
          </p:nvPr>
        </p:nvSpPr>
        <p:spPr/>
        <p:txBody>
          <a:bodyPr/>
          <a:lstStyle/>
          <a:p>
            <a:pPr>
              <a:defRPr lang="en-us"/>
            </a:pPr>
            <a:fld id="{75FDD19D-D398-A827-D645-25729F0B2070}" type="datetime1">
              <a:t>1/16/2022</a:t>
            </a:fld>
          </a:p>
        </p:txBody>
      </p:sp>
      <p:sp>
        <p:nvSpPr>
          <p:cNvPr id="6" name="Footer Placeholder 5"/>
          <p:cNvSpPr>
            <a:spLocks noGrp="1" noChangeArrowheads="1"/>
            <a:extLst>
              <a:ext uri="smNativeData">
                <pr:smNativeData xmlns:pr="smNativeData" xmlns="smNativeData" val="SMDATA_15_oD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2BgAABonAAAoMgAAWSkAABAAAAAmAAAACAAAAAAAAAAAAAAA"/>
              </a:ext>
            </a:extLst>
          </p:cNvSpPr>
          <p:nvPr>
            <p:ph type="ftr" sz="quarter" idx="11"/>
          </p:nvPr>
        </p:nvSpPr>
        <p:spPr/>
        <p:txBody>
          <a:bodyPr/>
          <a:lstStyle/>
          <a:p>
            <a:pPr>
              <a:defRPr lang="en-us"/>
            </a:pPr>
          </a:p>
        </p:txBody>
      </p:sp>
      <p:sp>
        <p:nvSpPr>
          <p:cNvPr id="7" name="Slide Number Placeholder 6"/>
          <p:cNvSpPr>
            <a:spLocks noGrp="1" noChangeArrowheads="1"/>
            <a:extLst>
              <a:ext uri="smNativeData">
                <pr:smNativeData xmlns:pr="smNativeData" xmlns="smNativeData" val="SMDATA_15_oD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DQAABonAADYRQAAWSkAABAAAAAmAAAACAAAAAAAAAAAAAAA"/>
              </a:ext>
            </a:extLst>
          </p:cNvSpPr>
          <p:nvPr>
            <p:ph type="sldNum" sz="quarter" idx="12"/>
          </p:nvPr>
        </p:nvSpPr>
        <p:spPr/>
        <p:txBody>
          <a:bodyPr/>
          <a:lstStyle/>
          <a:p>
            <a:pPr>
              <a:defRPr lang="en-us"/>
            </a:pPr>
            <a:fld id="{75FD806D-2398-A876-D645-D523CE0B2080}" type="slidenum">
              <a:t>‹#›</a:t>
            </a:fld>
          </a:p>
        </p:txBody>
      </p:sp>
    </p:spTree>
  </p:cSld>
  <p:clrMapOvr>
    <a:masterClrMapping/>
  </p:clrMapOvr>
  <p:hf hdr="0" ftr="0"/>
</p:sldLayout>
</file>

<file path=ppt/slideLayouts/slideLayout5.xml><?xml version="1.0" encoding="utf-8"?>
<p:sldLayout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type="twoTxTwoObj" preserve="1">
  <p:cSld name="Comparison">
    <p:spTree>
      <p:nvGrpSpPr>
        <p:cNvPr id="1" name=""/>
        <p:cNvGrpSpPr/>
        <p:nvPr/>
      </p:nvGrpSpPr>
      <p:grpSpPr>
        <a:xfrm>
          <a:off x="0" y="0"/>
          <a:ext cx="0" cy="0"/>
          <a:chOff x="0" y="0"/>
          <a:chExt cx="0" cy="0"/>
        </a:xfrm>
      </p:grpSpPr>
      <p:sp>
        <p:nvSpPr>
          <p:cNvPr id="2" name="Title 1"/>
          <p:cNvSpPr>
            <a:spLocks noGrp="1" noChangeArrowheads="1"/>
            <a:extLst>
              <a:ext uri="smNativeData">
                <pr:smNativeData xmlns:pr="smNativeData" xmlns="smNativeData" val="SMDATA_15_oD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GV0AAY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KwUAAD8CAADbRQAAZwoAABAAAAAmAAAACAAAAAEAAAAAAAAA"/>
              </a:ext>
            </a:extLst>
          </p:cNvSpPr>
          <p:nvPr>
            <p:ph type="title"/>
          </p:nvPr>
        </p:nvSpPr>
        <p:spPr>
          <a:xfrm>
            <a:off x="840105" y="365125"/>
            <a:ext cx="10515600" cy="1325880"/>
          </a:xfrm>
        </p:spPr>
        <p:txBody>
          <a:bodyPr/>
          <a:lstStyle/>
          <a:p>
            <a:pPr>
              <a:defRPr lang="en-us"/>
            </a:pPr>
            <a:r>
              <a:t>Click to edit Master title style</a:t>
            </a:r>
          </a:p>
        </p:txBody>
      </p:sp>
      <p:sp>
        <p:nvSpPr>
          <p:cNvPr id="3" name="Text Placeholder 2"/>
          <p:cNvSpPr>
            <a:spLocks noGrp="1" noChangeArrowheads="1"/>
            <a:extLst>
              <a:ext uri="smNativeData">
                <pr:smNativeData xmlns:pr="smNativeData" xmlns="smNativeData" val="SMDATA_15_oDWzYhMAAAAlAAAAZAAAAA0AAAAAkAAAAEgAAACQAAAASAAAAAAAAAAC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KaAgg4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KwUAAFgKAADlJAAAaQ8AABAAAAAmAAAACAAAAIGAAAAAAAAA"/>
              </a:ext>
            </a:extLst>
          </p:cNvSpPr>
          <p:nvPr>
            <p:ph idx="1"/>
          </p:nvPr>
        </p:nvSpPr>
        <p:spPr>
          <a:xfrm>
            <a:off x="840105" y="1681480"/>
            <a:ext cx="5157470" cy="823595"/>
          </a:xfrm>
        </p:spPr>
        <p:txBody>
          <a:bodyPr vert="horz" wrap="square" lIns="91440" tIns="45720" rIns="91440" bIns="45720" numCol="1" spcCol="215900" anchor="b">
            <a:prstTxWarp prst="textNoShape">
              <a:avLst/>
            </a:prstTxWarp>
          </a:bodyPr>
          <a:lstStyle>
            <a:lvl1pPr marL="0" indent="0">
              <a:buNone/>
              <a:defRPr lang="en-us" sz="2400" b="1" cap="none"/>
            </a:lvl1pPr>
            <a:lvl2pPr marL="457200" indent="0">
              <a:buNone/>
              <a:defRPr lang="en-us" sz="2000" b="1" cap="none"/>
            </a:lvl2pPr>
            <a:lvl3pPr marL="914400" indent="0">
              <a:buNone/>
              <a:defRPr lang="en-us" sz="1800" b="1" cap="none"/>
            </a:lvl3pPr>
            <a:lvl4pPr marL="1371600" indent="0">
              <a:buNone/>
              <a:defRPr lang="en-us" sz="1600" b="1" cap="none"/>
            </a:lvl4pPr>
            <a:lvl5pPr marL="1828800" indent="0">
              <a:buNone/>
              <a:defRPr lang="en-us" sz="1600" b="1" cap="none"/>
            </a:lvl5pPr>
            <a:lvl6pPr marL="2286000" indent="0">
              <a:buNone/>
              <a:defRPr lang="en-us" sz="1600" b="1" cap="none"/>
            </a:lvl6pPr>
            <a:lvl7pPr marL="2743200" indent="0">
              <a:buNone/>
              <a:defRPr lang="en-us" sz="1600" b="1" cap="none"/>
            </a:lvl7pPr>
            <a:lvl8pPr marL="3200400" indent="0">
              <a:buNone/>
              <a:defRPr lang="en-us" sz="1600" b="1" cap="none"/>
            </a:lvl8pPr>
            <a:lvl9pPr marL="3657600" indent="0">
              <a:buNone/>
              <a:defRPr lang="en-us" sz="1600" b="1" cap="none"/>
            </a:lvl9pPr>
          </a:lstStyle>
          <a:p>
            <a:pPr>
              <a:defRPr lang="en-us"/>
            </a:pPr>
            <a:r>
              <a:t>Click to edit Master text styles</a:t>
            </a:r>
          </a:p>
        </p:txBody>
      </p:sp>
      <p:sp>
        <p:nvSpPr>
          <p:cNvPr id="4" name="Content Placeholder 3"/>
          <p:cNvSpPr>
            <a:spLocks noGrp="1" noChangeArrowheads="1"/>
            <a:extLst>
              <a:ext uri="smNativeData">
                <pr:smNativeData xmlns:pr="smNativeData" xmlns="smNativeData" val="SMDATA_15_oDWzYhMAAAAlAAAAZAAAAA0A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BQ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KwUAAGkPAADlJAAAFCYAABAAAAAmAAAACAAAAAEAAAAAAAAA"/>
              </a:ext>
            </a:extLst>
          </p:cNvSpPr>
          <p:nvPr>
            <p:ph idx="2"/>
          </p:nvPr>
        </p:nvSpPr>
        <p:spPr>
          <a:xfrm>
            <a:off x="840105" y="2505075"/>
            <a:ext cx="5157470" cy="3684905"/>
          </a:xfrm>
        </p:spPr>
        <p:txBody>
          <a:bodyPr/>
          <a:lstStyle/>
          <a:p>
            <a:pPr>
              <a:defRPr lang="en-us"/>
            </a:pPr>
            <a:r>
              <a:t>Click to edit Master text styles</a:t>
            </a:r>
          </a:p>
          <a:p>
            <a:pPr lvl="1">
              <a:defRPr lang="en-us"/>
            </a:pPr>
            <a:r>
              <a:t>Second level</a:t>
            </a:r>
          </a:p>
          <a:p>
            <a:pPr lvl="2">
              <a:defRPr lang="en-us"/>
            </a:pPr>
            <a:r>
              <a:t>Third level</a:t>
            </a:r>
          </a:p>
          <a:p>
            <a:pPr lvl="3">
              <a:defRPr lang="en-us"/>
            </a:pPr>
            <a:r>
              <a:t>Fourth level</a:t>
            </a:r>
          </a:p>
          <a:p>
            <a:pPr lvl="4">
              <a:defRPr lang="en-us"/>
            </a:pPr>
            <a:r>
              <a:t>Fifth level</a:t>
            </a:r>
          </a:p>
        </p:txBody>
      </p:sp>
      <p:sp>
        <p:nvSpPr>
          <p:cNvPr id="5" name="Text Placeholder 4"/>
          <p:cNvSpPr>
            <a:spLocks noGrp="1" noChangeArrowheads="1"/>
            <a:extLst>
              <a:ext uri="smNativeData">
                <pr:smNativeData xmlns:pr="smNativeData" xmlns="smNativeData" val="SMDATA_15_oDWzYhMAAAAlAAAAZAAAAA0AAAAAkAAAAEgAAACQAAAASAAAAAAAAAAC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MgXUw4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CUAAFgKAADbRQAAaQ8AABAAAAAmAAAACAAAAIGAAAAAAAAA"/>
              </a:ext>
            </a:extLst>
          </p:cNvSpPr>
          <p:nvPr>
            <p:ph idx="3"/>
          </p:nvPr>
        </p:nvSpPr>
        <p:spPr>
          <a:xfrm>
            <a:off x="6172200" y="1681480"/>
            <a:ext cx="5183505" cy="823595"/>
          </a:xfrm>
        </p:spPr>
        <p:txBody>
          <a:bodyPr vert="horz" wrap="square" lIns="91440" tIns="45720" rIns="91440" bIns="45720" numCol="1" spcCol="215900" anchor="b">
            <a:prstTxWarp prst="textNoShape">
              <a:avLst/>
            </a:prstTxWarp>
          </a:bodyPr>
          <a:lstStyle>
            <a:lvl1pPr marL="0" indent="0">
              <a:buNone/>
              <a:defRPr lang="en-us" sz="2400" b="1" cap="none"/>
            </a:lvl1pPr>
            <a:lvl2pPr marL="457200" indent="0">
              <a:buNone/>
              <a:defRPr lang="en-us" sz="2000" b="1" cap="none"/>
            </a:lvl2pPr>
            <a:lvl3pPr marL="914400" indent="0">
              <a:buNone/>
              <a:defRPr lang="en-us" sz="1800" b="1" cap="none"/>
            </a:lvl3pPr>
            <a:lvl4pPr marL="1371600" indent="0">
              <a:buNone/>
              <a:defRPr lang="en-us" sz="1600" b="1" cap="none"/>
            </a:lvl4pPr>
            <a:lvl5pPr marL="1828800" indent="0">
              <a:buNone/>
              <a:defRPr lang="en-us" sz="1600" b="1" cap="none"/>
            </a:lvl5pPr>
            <a:lvl6pPr marL="2286000" indent="0">
              <a:buNone/>
              <a:defRPr lang="en-us" sz="1600" b="1" cap="none"/>
            </a:lvl6pPr>
            <a:lvl7pPr marL="2743200" indent="0">
              <a:buNone/>
              <a:defRPr lang="en-us" sz="1600" b="1" cap="none"/>
            </a:lvl7pPr>
            <a:lvl8pPr marL="3200400" indent="0">
              <a:buNone/>
              <a:defRPr lang="en-us" sz="1600" b="1" cap="none"/>
            </a:lvl8pPr>
            <a:lvl9pPr marL="3657600" indent="0">
              <a:buNone/>
              <a:defRPr lang="en-us" sz="1600" b="1" cap="none"/>
            </a:lvl9pPr>
          </a:lstStyle>
          <a:p>
            <a:pPr>
              <a:defRPr lang="en-us"/>
            </a:pPr>
            <a:r>
              <a:t>Click to edit Master text styles</a:t>
            </a:r>
          </a:p>
        </p:txBody>
      </p:sp>
      <p:sp>
        <p:nvSpPr>
          <p:cNvPr id="6" name="Content Placeholder 5"/>
          <p:cNvSpPr>
            <a:spLocks noGrp="1" noChangeArrowheads="1"/>
            <a:extLst>
              <a:ext uri="smNativeData">
                <pr:smNativeData xmlns:pr="smNativeData" xmlns="smNativeData" val="SMDATA_15_oDWzYhMAAAAlAAAAZAAAAA0A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CUAAGkPAADbRQAAFCYAABAAAAAmAAAACAAAAAEAAAAAAAAA"/>
              </a:ext>
            </a:extLst>
          </p:cNvSpPr>
          <p:nvPr>
            <p:ph idx="4"/>
          </p:nvPr>
        </p:nvSpPr>
        <p:spPr>
          <a:xfrm>
            <a:off x="6172200" y="2505075"/>
            <a:ext cx="5183505" cy="3684905"/>
          </a:xfrm>
        </p:spPr>
        <p:txBody>
          <a:bodyPr/>
          <a:lstStyle/>
          <a:p>
            <a:pPr>
              <a:defRPr lang="en-us"/>
            </a:pPr>
            <a:r>
              <a:t>Click to edit Master text styles</a:t>
            </a:r>
          </a:p>
          <a:p>
            <a:pPr lvl="1">
              <a:defRPr lang="en-us"/>
            </a:pPr>
            <a:r>
              <a:t>Second level</a:t>
            </a:r>
          </a:p>
          <a:p>
            <a:pPr lvl="2">
              <a:defRPr lang="en-us"/>
            </a:pPr>
            <a:r>
              <a:t>Third level</a:t>
            </a:r>
          </a:p>
          <a:p>
            <a:pPr lvl="3">
              <a:defRPr lang="en-us"/>
            </a:pPr>
            <a:r>
              <a:t>Fourth level</a:t>
            </a:r>
          </a:p>
          <a:p>
            <a:pPr lvl="4">
              <a:defRPr lang="en-us"/>
            </a:pPr>
            <a:r>
              <a:t>Fifth level</a:t>
            </a:r>
          </a:p>
        </p:txBody>
      </p:sp>
      <p:sp>
        <p:nvSpPr>
          <p:cNvPr id="7" name="Date Placeholder 6"/>
          <p:cNvSpPr>
            <a:spLocks noGrp="1" noChangeArrowheads="1"/>
            <a:extLst>
              <a:ext uri="smNativeData">
                <pr:smNativeData xmlns:pr="smNativeData" xmlns="smNativeData" val="SMDATA_15_oD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KAUAABonAAAIFgAAWSkAABAAAAAmAAAACAAAAAAAAAAAAAAA"/>
              </a:ext>
            </a:extLst>
          </p:cNvSpPr>
          <p:nvPr>
            <p:ph type="dt" sz="half" idx="10"/>
          </p:nvPr>
        </p:nvSpPr>
        <p:spPr/>
        <p:txBody>
          <a:bodyPr/>
          <a:lstStyle/>
          <a:p>
            <a:pPr>
              <a:defRPr lang="en-us"/>
            </a:pPr>
            <a:fld id="{75FDD233-7D98-A824-D645-8B719C0B20DE}" type="datetime1">
              <a:t>1/16/2022</a:t>
            </a:fld>
          </a:p>
        </p:txBody>
      </p:sp>
      <p:sp>
        <p:nvSpPr>
          <p:cNvPr id="8" name="Footer Placeholder 7"/>
          <p:cNvSpPr>
            <a:spLocks noGrp="1" noChangeArrowheads="1"/>
            <a:extLst>
              <a:ext uri="smNativeData">
                <pr:smNativeData xmlns:pr="smNativeData" xmlns="smNativeData" val="SMDATA_15_oD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2BgAABonAAAoMgAAWSkAABAAAAAmAAAACAAAAAAAAAAAAAAA"/>
              </a:ext>
            </a:extLst>
          </p:cNvSpPr>
          <p:nvPr>
            <p:ph type="ftr" sz="quarter" idx="11"/>
          </p:nvPr>
        </p:nvSpPr>
        <p:spPr/>
        <p:txBody>
          <a:bodyPr/>
          <a:lstStyle/>
          <a:p>
            <a:pPr>
              <a:defRPr lang="en-us"/>
            </a:pPr>
          </a:p>
        </p:txBody>
      </p:sp>
      <p:sp>
        <p:nvSpPr>
          <p:cNvPr id="9" name="Slide Number Placeholder 8"/>
          <p:cNvSpPr>
            <a:spLocks noGrp="1" noChangeArrowheads="1"/>
            <a:extLst>
              <a:ext uri="smNativeData">
                <pr:smNativeData xmlns:pr="smNativeData" xmlns="smNativeData" val="SMDATA_15_oD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Ci3ZwI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DQAABonAADYRQAAWSkAABAAAAAmAAAACAAAAAAAAAAAAAAA"/>
              </a:ext>
            </a:extLst>
          </p:cNvSpPr>
          <p:nvPr>
            <p:ph type="sldNum" sz="quarter" idx="12"/>
          </p:nvPr>
        </p:nvSpPr>
        <p:spPr/>
        <p:txBody>
          <a:bodyPr/>
          <a:lstStyle/>
          <a:p>
            <a:pPr>
              <a:defRPr lang="en-us"/>
            </a:pPr>
            <a:fld id="{75FD9DAE-E098-A86B-D645-163ED30B2043}" type="slidenum">
              <a:t>‹#›</a:t>
            </a:fld>
          </a:p>
        </p:txBody>
      </p:sp>
    </p:spTree>
  </p:cSld>
  <p:clrMapOvr>
    <a:masterClrMapping/>
  </p:clrMapOvr>
  <p:hf hdr="0" ftr="0"/>
</p:sldLayout>
</file>

<file path=ppt/slideLayouts/slideLayout6.xml><?xml version="1.0" encoding="utf-8"?>
<p:sldLayout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type="titleOnly" preserve="1">
  <p:cSld name="Title Only">
    <p:spTree>
      <p:nvGrpSpPr>
        <p:cNvPr id="1" name=""/>
        <p:cNvGrpSpPr/>
        <p:nvPr/>
      </p:nvGrpSpPr>
      <p:grpSpPr>
        <a:xfrm>
          <a:off x="0" y="0"/>
          <a:ext cx="0" cy="0"/>
          <a:chOff x="0" y="0"/>
          <a:chExt cx="0" cy="0"/>
        </a:xfrm>
      </p:grpSpPr>
      <p:sp>
        <p:nvSpPr>
          <p:cNvPr id="2" name="Title 1"/>
          <p:cNvSpPr>
            <a:spLocks noGrp="1" noChangeArrowheads="1"/>
            <a:extLst>
              <a:ext uri="smNativeData">
                <pr:smNativeData xmlns:pr="smNativeData" xmlns="smNativeData" val="SMDATA_15_oD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Fv9hw4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KAUAAD8CAADYRQAAZwoAABAAAAAmAAAACAAAAAAAAAAAAAAA"/>
              </a:ext>
            </a:extLst>
          </p:cNvSpPr>
          <p:nvPr>
            <p:ph type="title"/>
          </p:nvPr>
        </p:nvSpPr>
        <p:spPr/>
        <p:txBody>
          <a:bodyPr/>
          <a:lstStyle/>
          <a:p>
            <a:pPr>
              <a:defRPr lang="en-us"/>
            </a:pPr>
            <a:r>
              <a:t>Click to edit Master title style</a:t>
            </a:r>
          </a:p>
        </p:txBody>
      </p:sp>
      <p:sp>
        <p:nvSpPr>
          <p:cNvPr id="3" name="Date Placeholder 2"/>
          <p:cNvSpPr>
            <a:spLocks noGrp="1" noChangeArrowheads="1"/>
            <a:extLst>
              <a:ext uri="smNativeData">
                <pr:smNativeData xmlns:pr="smNativeData" xmlns="smNativeData" val="SMDATA_15_oD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KAUAABonAAAIFgAAWSkAABAAAAAmAAAACAAAAAAAAAAAAAAA"/>
              </a:ext>
            </a:extLst>
          </p:cNvSpPr>
          <p:nvPr>
            <p:ph type="dt" sz="half" idx="10"/>
          </p:nvPr>
        </p:nvSpPr>
        <p:spPr/>
        <p:txBody>
          <a:bodyPr/>
          <a:lstStyle/>
          <a:p>
            <a:pPr>
              <a:defRPr lang="en-us"/>
            </a:pPr>
            <a:fld id="{75FDBFFD-B398-A849-D645-451CF10B2010}" type="datetime1">
              <a:t>1/16/2022</a:t>
            </a:fld>
          </a:p>
        </p:txBody>
      </p:sp>
      <p:sp>
        <p:nvSpPr>
          <p:cNvPr id="4" name="Footer Placeholder 3"/>
          <p:cNvSpPr>
            <a:spLocks noGrp="1" noChangeArrowheads="1"/>
            <a:extLst>
              <a:ext uri="smNativeData">
                <pr:smNativeData xmlns:pr="smNativeData" xmlns="smNativeData" val="SMDATA_15_oD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2BgAABonAAAoMgAAWSkAABAAAAAmAAAACAAAAAAAAAAAAAAA"/>
              </a:ext>
            </a:extLst>
          </p:cNvSpPr>
          <p:nvPr>
            <p:ph type="ftr" sz="quarter" idx="11"/>
          </p:nvPr>
        </p:nvSpPr>
        <p:spPr/>
        <p:txBody>
          <a:bodyPr/>
          <a:lstStyle/>
          <a:p>
            <a:pPr>
              <a:defRPr lang="en-us"/>
            </a:pPr>
          </a:p>
        </p:txBody>
      </p:sp>
      <p:sp>
        <p:nvSpPr>
          <p:cNvPr id="5" name="Slide Number Placeholder 4"/>
          <p:cNvSpPr>
            <a:spLocks noGrp="1" noChangeArrowheads="1"/>
            <a:extLst>
              <a:ext uri="smNativeData">
                <pr:smNativeData xmlns:pr="smNativeData" xmlns="smNativeData" val="SMDATA_15_oD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DQAABonAADYRQAAWSkAABAAAAAmAAAACAAAAAAAAAAAAAAA"/>
              </a:ext>
            </a:extLst>
          </p:cNvSpPr>
          <p:nvPr>
            <p:ph type="sldNum" sz="quarter" idx="12"/>
          </p:nvPr>
        </p:nvSpPr>
        <p:spPr/>
        <p:txBody>
          <a:bodyPr/>
          <a:lstStyle/>
          <a:p>
            <a:pPr>
              <a:defRPr lang="en-us"/>
            </a:pPr>
            <a:fld id="{75FDED56-1898-A81B-D645-EE4EA30B20BB}" type="slidenum">
              <a:t>‹#›</a:t>
            </a:fld>
          </a:p>
        </p:txBody>
      </p:sp>
    </p:spTree>
  </p:cSld>
  <p:clrMapOvr>
    <a:masterClrMapping/>
  </p:clrMapOvr>
  <p:hf hdr="0" ftr="0"/>
</p:sldLayout>
</file>

<file path=ppt/slideLayouts/slideLayout7.xml><?xml version="1.0" encoding="utf-8"?>
<p:sldLayout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type="blank" preserve="1">
  <p:cSld name="Blank">
    <p:spTree>
      <p:nvGrpSpPr>
        <p:cNvPr id="1" name=""/>
        <p:cNvGrpSpPr/>
        <p:nvPr/>
      </p:nvGrpSpPr>
      <p:grpSpPr>
        <a:xfrm>
          <a:off x="0" y="0"/>
          <a:ext cx="0" cy="0"/>
          <a:chOff x="0" y="0"/>
          <a:chExt cx="0" cy="0"/>
        </a:xfrm>
      </p:grpSpPr>
      <p:sp>
        <p:nvSpPr>
          <p:cNvPr id="2" name="Date Placeholder 1"/>
          <p:cNvSpPr>
            <a:spLocks noGrp="1" noChangeArrowheads="1"/>
            <a:extLst>
              <a:ext uri="smNativeData">
                <pr:smNativeData xmlns:pr="smNativeData" xmlns="smNativeData" val="SMDATA_15_oD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KAUAABonAAAIFgAAWSkAABAAAAAmAAAACAAAAAAAAAAAAAAA"/>
              </a:ext>
            </a:extLst>
          </p:cNvSpPr>
          <p:nvPr>
            <p:ph type="dt" sz="half" idx="10"/>
          </p:nvPr>
        </p:nvSpPr>
        <p:spPr/>
        <p:txBody>
          <a:bodyPr/>
          <a:lstStyle/>
          <a:p>
            <a:pPr>
              <a:defRPr lang="en-us"/>
            </a:pPr>
            <a:fld id="{75FDB450-1E98-A842-D645-E817FA0B20BD}" type="datetime1">
              <a:t>1/16/2022</a:t>
            </a:fld>
          </a:p>
        </p:txBody>
      </p:sp>
      <p:sp>
        <p:nvSpPr>
          <p:cNvPr id="3" name="Footer Placeholder 2"/>
          <p:cNvSpPr>
            <a:spLocks noGrp="1" noChangeArrowheads="1"/>
            <a:extLst>
              <a:ext uri="smNativeData">
                <pr:smNativeData xmlns:pr="smNativeData" xmlns="smNativeData" val="SMDATA_15_oD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2BgAABonAAAoMgAAWSkAABAAAAAmAAAACAAAAAAAAAAAAAAA"/>
              </a:ext>
            </a:extLst>
          </p:cNvSpPr>
          <p:nvPr>
            <p:ph type="ftr" sz="quarter" idx="11"/>
          </p:nvPr>
        </p:nvSpPr>
        <p:spPr/>
        <p:txBody>
          <a:bodyPr/>
          <a:lstStyle/>
          <a:p>
            <a:pPr>
              <a:defRPr lang="en-us"/>
            </a:pPr>
          </a:p>
        </p:txBody>
      </p:sp>
      <p:sp>
        <p:nvSpPr>
          <p:cNvPr id="4" name="Slide Number Placeholder 3"/>
          <p:cNvSpPr>
            <a:spLocks noGrp="1" noChangeArrowheads="1"/>
            <a:extLst>
              <a:ext uri="smNativeData">
                <pr:smNativeData xmlns:pr="smNativeData" xmlns="smNativeData" val="SMDATA_15_oD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DQAABonAADYRQAAWSkAABAAAAAmAAAACAAAAAAAAAAAAAAA"/>
              </a:ext>
            </a:extLst>
          </p:cNvSpPr>
          <p:nvPr>
            <p:ph type="sldNum" sz="quarter" idx="12"/>
          </p:nvPr>
        </p:nvSpPr>
        <p:spPr/>
        <p:txBody>
          <a:bodyPr/>
          <a:lstStyle/>
          <a:p>
            <a:pPr>
              <a:defRPr lang="en-us"/>
            </a:pPr>
            <a:fld id="{75FDA232-7C98-A854-D645-8A01EC0B20DF}" type="slidenum">
              <a:t>‹#›</a:t>
            </a:fld>
          </a:p>
        </p:txBody>
      </p:sp>
    </p:spTree>
  </p:cSld>
  <p:clrMapOvr>
    <a:masterClrMapping/>
  </p:clrMapOvr>
  <p:hf hdr="0" ftr="0"/>
</p:sldLayout>
</file>

<file path=ppt/slideLayouts/slideLayout8.xml><?xml version="1.0" encoding="utf-8"?>
<p:sldLayout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type="objTx" preserve="1">
  <p:cSld name="Content with Caption">
    <p:spTree>
      <p:nvGrpSpPr>
        <p:cNvPr id="1" name=""/>
        <p:cNvGrpSpPr/>
        <p:nvPr/>
      </p:nvGrpSpPr>
      <p:grpSpPr>
        <a:xfrm>
          <a:off x="0" y="0"/>
          <a:ext cx="0" cy="0"/>
          <a:chOff x="0" y="0"/>
          <a:chExt cx="0" cy="0"/>
        </a:xfrm>
      </p:grpSpPr>
      <p:sp>
        <p:nvSpPr>
          <p:cNvPr id="2" name="Title 1"/>
          <p:cNvSpPr>
            <a:spLocks noGrp="1" noChangeArrowheads="1"/>
            <a:extLst>
              <a:ext uri="smNativeData">
                <pr:smNativeData xmlns:pr="smNativeData" xmlns="smNativeData" val="SMDATA_15_oDWzYhMAAAAlAAAAZAAAAA0AAAAAkAAAAEgAAACQAAAASAAAAAAAAAAC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KwUAANACAABbHQAAqAwAABAAAAAmAAAACAAAAIGAAAAAAAAA"/>
              </a:ext>
            </a:extLst>
          </p:cNvSpPr>
          <p:nvPr>
            <p:ph type="title"/>
          </p:nvPr>
        </p:nvSpPr>
        <p:spPr>
          <a:xfrm>
            <a:off x="840105" y="457200"/>
            <a:ext cx="3931920" cy="1600200"/>
          </a:xfrm>
        </p:spPr>
        <p:txBody>
          <a:bodyPr vert="horz" wrap="square" lIns="91440" tIns="45720" rIns="91440" bIns="45720" numCol="1" spcCol="215900" anchor="b">
            <a:prstTxWarp prst="textNoShape">
              <a:avLst/>
            </a:prstTxWarp>
          </a:bodyPr>
          <a:lstStyle>
            <a:lvl1pPr>
              <a:defRPr lang="en-us" sz="3200" cap="none"/>
            </a:lvl1pPr>
            <a:lvl2pPr>
              <a:defRPr lang="en-us" cap="none"/>
            </a:lvl2pPr>
            <a:lvl3pPr>
              <a:defRPr lang="en-us" cap="none"/>
            </a:lvl3pPr>
            <a:lvl4pPr>
              <a:defRPr lang="en-us" cap="none"/>
            </a:lvl4pPr>
            <a:lvl5pPr>
              <a:defRPr lang="en-us" cap="none"/>
            </a:lvl5pPr>
            <a:lvl6pPr>
              <a:defRPr lang="en-us" cap="none"/>
            </a:lvl6pPr>
            <a:lvl7pPr>
              <a:defRPr lang="en-us" cap="none"/>
            </a:lvl7pPr>
            <a:lvl8pPr>
              <a:defRPr lang="en-us" cap="none"/>
            </a:lvl8pPr>
            <a:lvl9pPr>
              <a:defRPr lang="en-us" cap="none"/>
            </a:lvl9pPr>
          </a:lstStyle>
          <a:p>
            <a:pPr>
              <a:defRPr lang="en-us"/>
            </a:pPr>
            <a:r>
              <a:t>Click to edit Master title style</a:t>
            </a:r>
          </a:p>
        </p:txBody>
      </p:sp>
      <p:sp>
        <p:nvSpPr>
          <p:cNvPr id="3" name="Content Placeholder 2"/>
          <p:cNvSpPr>
            <a:spLocks noGrp="1" noChangeArrowheads="1"/>
            <a:extLst>
              <a:ext uri="smNativeData">
                <pr:smNativeData xmlns:pr="smNativeData" xmlns="smNativeData" val="SMDATA_15_oDWzYhMAAAAlAAAAZAAAAA0A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4x8AABMGAADbRQAADiQAABAAAAAmAAAACAAAAAGAAAAAAAAA"/>
              </a:ext>
            </a:extLst>
          </p:cNvSpPr>
          <p:nvPr>
            <p:ph idx="1"/>
          </p:nvPr>
        </p:nvSpPr>
        <p:spPr>
          <a:xfrm>
            <a:off x="5183505" y="987425"/>
            <a:ext cx="6172200" cy="4873625"/>
          </a:xfrm>
        </p:spPr>
        <p:txBody>
          <a:bodyPr/>
          <a:lstStyle>
            <a:lvl1pPr>
              <a:defRPr lang="en-us" sz="3200" cap="none"/>
            </a:lvl1pPr>
            <a:lvl2pPr>
              <a:defRPr lang="en-us" sz="2800" cap="none"/>
            </a:lvl2pPr>
            <a:lvl3pPr>
              <a:defRPr lang="en-us" sz="2400" cap="none"/>
            </a:lvl3pPr>
            <a:lvl4pPr>
              <a:defRPr lang="en-us" sz="2000" cap="none"/>
            </a:lvl4pPr>
            <a:lvl5pPr>
              <a:defRPr lang="en-us" sz="2000" cap="none"/>
            </a:lvl5pPr>
            <a:lvl6pPr>
              <a:defRPr lang="en-us" sz="2000" cap="none"/>
            </a:lvl6pPr>
            <a:lvl7pPr>
              <a:defRPr lang="en-us" sz="2000" cap="none"/>
            </a:lvl7pPr>
            <a:lvl8pPr>
              <a:defRPr lang="en-us" sz="2000" cap="none"/>
            </a:lvl8pPr>
            <a:lvl9pPr>
              <a:defRPr lang="en-us" sz="2000" cap="none"/>
            </a:lvl9pPr>
          </a:lstStyle>
          <a:p>
            <a:pPr>
              <a:defRPr lang="en-us"/>
            </a:pPr>
            <a:r>
              <a:t>Click to edit Master text styles</a:t>
            </a:r>
          </a:p>
          <a:p>
            <a:pPr lvl="1">
              <a:defRPr lang="en-us"/>
            </a:pPr>
            <a:r>
              <a:t>Second level</a:t>
            </a:r>
          </a:p>
          <a:p>
            <a:pPr lvl="2">
              <a:defRPr lang="en-us"/>
            </a:pPr>
            <a:r>
              <a:t>Third level</a:t>
            </a:r>
          </a:p>
          <a:p>
            <a:pPr lvl="3">
              <a:defRPr lang="en-us"/>
            </a:pPr>
            <a:r>
              <a:t>Fourth level</a:t>
            </a:r>
          </a:p>
          <a:p>
            <a:pPr lvl="4">
              <a:defRPr lang="en-us"/>
            </a:pPr>
            <a:r>
              <a:t>Fifth level</a:t>
            </a:r>
          </a:p>
        </p:txBody>
      </p:sp>
      <p:sp>
        <p:nvSpPr>
          <p:cNvPr id="4" name="Text Placeholder 3"/>
          <p:cNvSpPr>
            <a:spLocks noGrp="1" noChangeArrowheads="1"/>
            <a:extLst>
              <a:ext uri="smNativeData">
                <pr:smNativeData xmlns:pr="smNativeData" xmlns="smNativeData" val="SMDATA_15_oDWzYhMAAAAlAAAAZAAAAA0A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KwUAAKgMAABbHQAAGyQAABAAAAAmAAAACAAAAAGAAAAAAAAA"/>
              </a:ext>
            </a:extLst>
          </p:cNvSpPr>
          <p:nvPr>
            <p:ph idx="2"/>
          </p:nvPr>
        </p:nvSpPr>
        <p:spPr>
          <a:xfrm>
            <a:off x="840105" y="2057400"/>
            <a:ext cx="3931920" cy="3811905"/>
          </a:xfrm>
        </p:spPr>
        <p:txBody>
          <a:bodyPr/>
          <a:lstStyle>
            <a:lvl1pPr marL="0" indent="0">
              <a:buNone/>
              <a:defRPr lang="en-us" sz="1600" cap="none"/>
            </a:lvl1pPr>
            <a:lvl2pPr marL="457200" indent="0">
              <a:buNone/>
              <a:defRPr lang="en-us" sz="1400" cap="none"/>
            </a:lvl2pPr>
            <a:lvl3pPr marL="914400" indent="0">
              <a:buNone/>
              <a:defRPr lang="en-us" sz="1200" cap="none"/>
            </a:lvl3pPr>
            <a:lvl4pPr marL="1371600" indent="0">
              <a:buNone/>
              <a:defRPr lang="en-us" sz="1000" cap="none"/>
            </a:lvl4pPr>
            <a:lvl5pPr marL="1828800" indent="0">
              <a:buNone/>
              <a:defRPr lang="en-us" sz="1000" cap="none"/>
            </a:lvl5pPr>
            <a:lvl6pPr marL="2286000" indent="0">
              <a:buNone/>
              <a:defRPr lang="en-us" sz="1000" cap="none"/>
            </a:lvl6pPr>
            <a:lvl7pPr marL="2743200" indent="0">
              <a:buNone/>
              <a:defRPr lang="en-us" sz="1000" cap="none"/>
            </a:lvl7pPr>
            <a:lvl8pPr marL="3200400" indent="0">
              <a:buNone/>
              <a:defRPr lang="en-us" sz="1000" cap="none"/>
            </a:lvl8pPr>
            <a:lvl9pPr marL="3657600" indent="0">
              <a:buNone/>
              <a:defRPr lang="en-us" sz="1000" cap="none"/>
            </a:lvl9pPr>
          </a:lstStyle>
          <a:p>
            <a:pPr>
              <a:defRPr lang="en-us"/>
            </a:pPr>
            <a:r>
              <a:t>Click to edit Master text styles</a:t>
            </a:r>
          </a:p>
        </p:txBody>
      </p:sp>
      <p:sp>
        <p:nvSpPr>
          <p:cNvPr id="5" name="Date Placeholder 4"/>
          <p:cNvSpPr>
            <a:spLocks noGrp="1" noChangeArrowheads="1"/>
            <a:extLst>
              <a:ext uri="smNativeData">
                <pr:smNativeData xmlns:pr="smNativeData" xmlns="smNativeData" val="SMDATA_15_oD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KAUAABonAAAIFgAAWSkAABAAAAAmAAAACAAAAAAAAAAAAAAA"/>
              </a:ext>
            </a:extLst>
          </p:cNvSpPr>
          <p:nvPr>
            <p:ph type="dt" sz="half" idx="10"/>
          </p:nvPr>
        </p:nvSpPr>
        <p:spPr/>
        <p:txBody>
          <a:bodyPr/>
          <a:lstStyle/>
          <a:p>
            <a:pPr>
              <a:defRPr lang="en-us"/>
            </a:pPr>
            <a:fld id="{75FD8DAA-E498-A87B-D645-122EC30B2047}" type="datetime1">
              <a:t>1/16/2022</a:t>
            </a:fld>
          </a:p>
        </p:txBody>
      </p:sp>
      <p:sp>
        <p:nvSpPr>
          <p:cNvPr id="6" name="Footer Placeholder 5"/>
          <p:cNvSpPr>
            <a:spLocks noGrp="1" noChangeArrowheads="1"/>
            <a:extLst>
              <a:ext uri="smNativeData">
                <pr:smNativeData xmlns:pr="smNativeData" xmlns="smNativeData" val="SMDATA_15_oD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2BgAABonAAAoMgAAWSkAABAAAAAmAAAACAAAAAAAAAAAAAAA"/>
              </a:ext>
            </a:extLst>
          </p:cNvSpPr>
          <p:nvPr>
            <p:ph type="ftr" sz="quarter" idx="11"/>
          </p:nvPr>
        </p:nvSpPr>
        <p:spPr/>
        <p:txBody>
          <a:bodyPr/>
          <a:lstStyle/>
          <a:p>
            <a:pPr>
              <a:defRPr lang="en-us"/>
            </a:pPr>
          </a:p>
        </p:txBody>
      </p:sp>
      <p:sp>
        <p:nvSpPr>
          <p:cNvPr id="7" name="Slide Number Placeholder 6"/>
          <p:cNvSpPr>
            <a:spLocks noGrp="1" noChangeArrowheads="1"/>
            <a:extLst>
              <a:ext uri="smNativeData">
                <pr:smNativeData xmlns:pr="smNativeData" xmlns="smNativeData" val="SMDATA_15_oD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DQAABonAADYRQAAWSkAABAAAAAmAAAACAAAAAAAAAAAAAAA"/>
              </a:ext>
            </a:extLst>
          </p:cNvSpPr>
          <p:nvPr>
            <p:ph type="sldNum" sz="quarter" idx="12"/>
          </p:nvPr>
        </p:nvSpPr>
        <p:spPr/>
        <p:txBody>
          <a:bodyPr/>
          <a:lstStyle/>
          <a:p>
            <a:pPr>
              <a:defRPr lang="en-us"/>
            </a:pPr>
            <a:fld id="{75FDA9B4-FA98-A85F-D645-0C0AE70B2059}" type="slidenum">
              <a:t>‹#›</a:t>
            </a:fld>
          </a:p>
        </p:txBody>
      </p:sp>
    </p:spTree>
  </p:cSld>
  <p:clrMapOvr>
    <a:masterClrMapping/>
  </p:clrMapOvr>
  <p:hf hdr="0" ftr="0"/>
</p:sldLayout>
</file>

<file path=ppt/slideLayouts/slideLayout9.xml><?xml version="1.0" encoding="utf-8"?>
<p:sldLayout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type="picTx" preserve="1">
  <p:cSld name="Picture with Caption">
    <p:spTree>
      <p:nvGrpSpPr>
        <p:cNvPr id="1" name=""/>
        <p:cNvGrpSpPr/>
        <p:nvPr/>
      </p:nvGrpSpPr>
      <p:grpSpPr>
        <a:xfrm>
          <a:off x="0" y="0"/>
          <a:ext cx="0" cy="0"/>
          <a:chOff x="0" y="0"/>
          <a:chExt cx="0" cy="0"/>
        </a:xfrm>
      </p:grpSpPr>
      <p:sp>
        <p:nvSpPr>
          <p:cNvPr id="2" name="Title 1"/>
          <p:cNvSpPr>
            <a:spLocks noGrp="1" noChangeArrowheads="1"/>
            <a:extLst>
              <a:ext uri="smNativeData">
                <pr:smNativeData xmlns:pr="smNativeData" xmlns="smNativeData" val="SMDATA_15_oDWzYhMAAAAlAAAAZAAAAA0AAAAAkAAAAEgAAACQAAAASAAAAAAAAAAC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KwUAANACAABbHQAAqAwAABAAAAAmAAAACAAAAIGAAAAAAAAA"/>
              </a:ext>
            </a:extLst>
          </p:cNvSpPr>
          <p:nvPr>
            <p:ph type="title"/>
          </p:nvPr>
        </p:nvSpPr>
        <p:spPr>
          <a:xfrm>
            <a:off x="840105" y="457200"/>
            <a:ext cx="3931920" cy="1600200"/>
          </a:xfrm>
        </p:spPr>
        <p:txBody>
          <a:bodyPr vert="horz" wrap="square" lIns="91440" tIns="45720" rIns="91440" bIns="45720" numCol="1" spcCol="215900" anchor="b">
            <a:prstTxWarp prst="textNoShape">
              <a:avLst/>
            </a:prstTxWarp>
          </a:bodyPr>
          <a:lstStyle>
            <a:lvl1pPr>
              <a:defRPr lang="en-us" sz="3200" cap="none"/>
            </a:lvl1pPr>
            <a:lvl2pPr>
              <a:defRPr lang="en-us" cap="none"/>
            </a:lvl2pPr>
            <a:lvl3pPr>
              <a:defRPr lang="en-us" cap="none"/>
            </a:lvl3pPr>
            <a:lvl4pPr>
              <a:defRPr lang="en-us" cap="none"/>
            </a:lvl4pPr>
            <a:lvl5pPr>
              <a:defRPr lang="en-us" cap="none"/>
            </a:lvl5pPr>
            <a:lvl6pPr>
              <a:defRPr lang="en-us" cap="none"/>
            </a:lvl6pPr>
            <a:lvl7pPr>
              <a:defRPr lang="en-us" cap="none"/>
            </a:lvl7pPr>
            <a:lvl8pPr>
              <a:defRPr lang="en-us" cap="none"/>
            </a:lvl8pPr>
            <a:lvl9pPr>
              <a:defRPr lang="en-us" cap="none"/>
            </a:lvl9pPr>
          </a:lstStyle>
          <a:p>
            <a:pPr>
              <a:defRPr lang="en-us"/>
            </a:pPr>
            <a:r>
              <a:t>Click to edit Master title style</a:t>
            </a:r>
          </a:p>
        </p:txBody>
      </p:sp>
      <p:sp>
        <p:nvSpPr>
          <p:cNvPr id="3" name="Picture Placeholder 2"/>
          <p:cNvSpPr>
            <a:spLocks noGrp="1" noChangeArrowheads="1"/>
            <a:extLst>
              <a:ext uri="smNativeData">
                <pr:smNativeData xmlns:pr="smNativeData" xmlns="smNativeData" val="SMDATA_15_oDWzYhMAAAAlAAAAZAAAAC0A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4x8AABMGAADbRQAADiQAABAAAAAmAAAACAAAAAGAAAAAAAAA"/>
              </a:ext>
            </a:extLst>
          </p:cNvSpPr>
          <p:nvPr>
            <p:ph type="pic" idx="1"/>
          </p:nvPr>
        </p:nvSpPr>
        <p:spPr>
          <a:xfrm>
            <a:off x="5183505" y="987425"/>
            <a:ext cx="6172200" cy="4873625"/>
          </a:xfrm>
        </p:spPr>
        <p:txBody>
          <a:bodyPr/>
          <a:lstStyle>
            <a:lvl1pPr marL="0" indent="0">
              <a:buNone/>
              <a:defRPr lang="en-us" sz="3200" cap="none"/>
            </a:lvl1pPr>
            <a:lvl2pPr marL="457200" indent="0">
              <a:buNone/>
              <a:defRPr lang="en-us" sz="2800" cap="none"/>
            </a:lvl2pPr>
            <a:lvl3pPr marL="914400" indent="0">
              <a:buNone/>
              <a:defRPr lang="en-us" sz="2400" cap="none"/>
            </a:lvl3pPr>
            <a:lvl4pPr marL="1371600" indent="0">
              <a:buNone/>
              <a:defRPr lang="en-us" sz="2000" cap="none"/>
            </a:lvl4pPr>
            <a:lvl5pPr marL="1828800" indent="0">
              <a:buNone/>
              <a:defRPr lang="en-us" sz="2000" cap="none"/>
            </a:lvl5pPr>
            <a:lvl6pPr marL="2286000" indent="0">
              <a:buNone/>
              <a:defRPr lang="en-us" sz="2000" cap="none"/>
            </a:lvl6pPr>
            <a:lvl7pPr marL="2743200" indent="0">
              <a:buNone/>
              <a:defRPr lang="en-us" sz="2000" cap="none"/>
            </a:lvl7pPr>
            <a:lvl8pPr marL="3200400" indent="0">
              <a:buNone/>
              <a:defRPr lang="en-us" sz="2000" cap="none"/>
            </a:lvl8pPr>
            <a:lvl9pPr marL="3657600" indent="0">
              <a:buNone/>
              <a:defRPr lang="en-us" sz="2000" cap="none"/>
            </a:lvl9pPr>
          </a:lstStyle>
          <a:p>
            <a:pPr>
              <a:defRPr lang="en-us"/>
            </a:pPr>
            <a:r>
              <a:t>Click icon to add picture</a:t>
            </a:r>
          </a:p>
        </p:txBody>
      </p:sp>
      <p:sp>
        <p:nvSpPr>
          <p:cNvPr id="4" name="Text Placeholder 3"/>
          <p:cNvSpPr>
            <a:spLocks noGrp="1" noChangeArrowheads="1"/>
            <a:extLst>
              <a:ext uri="smNativeData">
                <pr:smNativeData xmlns:pr="smNativeData" xmlns="smNativeData" val="SMDATA_15_oDWzYhMAAAAlAAAAZAAAAA0A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KwUAAKgMAABbHQAAGyQAABAAAAAmAAAACAAAAAGAAAAAAAAA"/>
              </a:ext>
            </a:extLst>
          </p:cNvSpPr>
          <p:nvPr>
            <p:ph idx="2"/>
          </p:nvPr>
        </p:nvSpPr>
        <p:spPr>
          <a:xfrm>
            <a:off x="840105" y="2057400"/>
            <a:ext cx="3931920" cy="3811905"/>
          </a:xfrm>
        </p:spPr>
        <p:txBody>
          <a:bodyPr/>
          <a:lstStyle>
            <a:lvl1pPr marL="0" indent="0">
              <a:buNone/>
              <a:defRPr lang="en-us" sz="1600" cap="none"/>
            </a:lvl1pPr>
            <a:lvl2pPr marL="457200" indent="0">
              <a:buNone/>
              <a:defRPr lang="en-us" sz="1400" cap="none"/>
            </a:lvl2pPr>
            <a:lvl3pPr marL="914400" indent="0">
              <a:buNone/>
              <a:defRPr lang="en-us" sz="1200" cap="none"/>
            </a:lvl3pPr>
            <a:lvl4pPr marL="1371600" indent="0">
              <a:buNone/>
              <a:defRPr lang="en-us" sz="1000" cap="none"/>
            </a:lvl4pPr>
            <a:lvl5pPr marL="1828800" indent="0">
              <a:buNone/>
              <a:defRPr lang="en-us" sz="1000" cap="none"/>
            </a:lvl5pPr>
            <a:lvl6pPr marL="2286000" indent="0">
              <a:buNone/>
              <a:defRPr lang="en-us" sz="1000" cap="none"/>
            </a:lvl6pPr>
            <a:lvl7pPr marL="2743200" indent="0">
              <a:buNone/>
              <a:defRPr lang="en-us" sz="1000" cap="none"/>
            </a:lvl7pPr>
            <a:lvl8pPr marL="3200400" indent="0">
              <a:buNone/>
              <a:defRPr lang="en-us" sz="1000" cap="none"/>
            </a:lvl8pPr>
            <a:lvl9pPr marL="3657600" indent="0">
              <a:buNone/>
              <a:defRPr lang="en-us" sz="1000" cap="none"/>
            </a:lvl9pPr>
          </a:lstStyle>
          <a:p>
            <a:pPr>
              <a:defRPr lang="en-us"/>
            </a:pPr>
            <a:r>
              <a:t>Click to edit Master text styles</a:t>
            </a:r>
          </a:p>
        </p:txBody>
      </p:sp>
      <p:sp>
        <p:nvSpPr>
          <p:cNvPr id="5" name="Date Placeholder 4"/>
          <p:cNvSpPr>
            <a:spLocks noGrp="1" noChangeArrowheads="1"/>
            <a:extLst>
              <a:ext uri="smNativeData">
                <pr:smNativeData xmlns:pr="smNativeData" xmlns="smNativeData" val="SMDATA_15_oD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KAUAABonAAAIFgAAWSkAABAAAAAmAAAACAAAAAAAAAAAAAAA"/>
              </a:ext>
            </a:extLst>
          </p:cNvSpPr>
          <p:nvPr>
            <p:ph type="dt" sz="half" idx="10"/>
          </p:nvPr>
        </p:nvSpPr>
        <p:spPr/>
        <p:txBody>
          <a:bodyPr/>
          <a:lstStyle/>
          <a:p>
            <a:pPr>
              <a:defRPr lang="en-us"/>
            </a:pPr>
            <a:fld id="{75FDE113-5D98-A817-D645-AB42AF0B20FE}" type="datetime1">
              <a:t>1/16/2022</a:t>
            </a:fld>
          </a:p>
        </p:txBody>
      </p:sp>
      <p:sp>
        <p:nvSpPr>
          <p:cNvPr id="6" name="Footer Placeholder 5"/>
          <p:cNvSpPr>
            <a:spLocks noGrp="1" noChangeArrowheads="1"/>
            <a:extLst>
              <a:ext uri="smNativeData">
                <pr:smNativeData xmlns:pr="smNativeData" xmlns="smNativeData" val="SMDATA_15_oD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2BgAABonAAAoMgAAWSkAABAAAAAmAAAACAAAAAAAAAAAAAAA"/>
              </a:ext>
            </a:extLst>
          </p:cNvSpPr>
          <p:nvPr>
            <p:ph type="ftr" sz="quarter" idx="11"/>
          </p:nvPr>
        </p:nvSpPr>
        <p:spPr/>
        <p:txBody>
          <a:bodyPr/>
          <a:lstStyle/>
          <a:p>
            <a:pPr>
              <a:defRPr lang="en-us"/>
            </a:pPr>
          </a:p>
        </p:txBody>
      </p:sp>
      <p:sp>
        <p:nvSpPr>
          <p:cNvPr id="7" name="Slide Number Placeholder 6"/>
          <p:cNvSpPr>
            <a:spLocks noGrp="1" noChangeArrowheads="1"/>
            <a:extLst>
              <a:ext uri="smNativeData">
                <pr:smNativeData xmlns:pr="smNativeData" xmlns="smNativeData" val="SMDATA_15_oD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DQAABonAADYRQAAWSkAABAAAAAmAAAACAAAAAAAAAAAAAAA"/>
              </a:ext>
            </a:extLst>
          </p:cNvSpPr>
          <p:nvPr>
            <p:ph type="sldNum" sz="quarter" idx="12"/>
          </p:nvPr>
        </p:nvSpPr>
        <p:spPr/>
        <p:txBody>
          <a:bodyPr/>
          <a:lstStyle/>
          <a:p>
            <a:pPr>
              <a:defRPr lang="en-us"/>
            </a:pPr>
            <a:fld id="{75FD9A1B-5598-A86C-D645-A339D40B20F6}" type="slidenum">
              <a:t>‹#›</a:t>
            </a:fld>
          </a:p>
        </p:txBody>
      </p:sp>
    </p:spTree>
  </p:cSld>
  <p:clrMapOvr>
    <a:masterClrMapping/>
  </p:clrMapOvr>
  <p:hf hdr="0" ftr="0"/>
</p:sldLayout>
</file>

<file path=ppt/slideMasters/_rels/slideMaster1.xml.rels><?xml version="1.0" encoding="UTF-8" standalone="yes" ?>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noChangeArrowheads="1"/>
            <a:extLst>
              <a:ext uri="smNativeData">
                <pr:smNativeData xmlns:pr="smNativeData" xmlns="smNativeData" val="SMDATA_15_oDWzYhMAAAAlAAAAZAAAAA0AAAAAkAAAAEgAAACQAAAASAAAAAAAAAABAAAAAAAAAAEAAABQAAAAAAAAAAAA4D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AAEAAAAAAAAAAAAAAAAAAAAAAAAAAAAAAAAAAAAAAAAAAAAAAAB/f38AAAAAA8zMzADAwP8Af39/AAAAAAAAAAAAAAAAAAAAAAAAAAAAIQAAABgAAAAUAAAAKAUAAD8CAADYRQAAZwoAABAAAAAmAAAACAAAAL8vAAAAAAAA"/>
              </a:ext>
            </a:extLst>
          </p:cNvSpPr>
          <p:nvPr>
            <p:ph type="title"/>
          </p:nvPr>
        </p:nvSpPr>
        <p:spPr>
          <a:xfrm>
            <a:off x="838200" y="365125"/>
            <a:ext cx="10515600" cy="1325880"/>
          </a:xfrm>
          <a:prstGeom prst="rect">
            <a:avLst/>
          </a:prstGeom>
        </p:spPr>
        <p:txBody>
          <a:bodyPr vert="horz" wrap="square" lIns="91440" tIns="45720" rIns="91440" bIns="45720" numCol="1" spcCol="215900" anchor="ctr">
            <a:prstTxWarp prst="textNoShape">
              <a:avLst/>
            </a:prstTxWarp>
          </a:bodyPr>
          <a:lstStyle/>
          <a:p>
            <a:pPr>
              <a:defRPr lang="en-us"/>
            </a:pPr>
            <a:r>
              <a:t>Click to edit Master title style</a:t>
            </a:r>
          </a:p>
        </p:txBody>
      </p:sp>
      <p:sp>
        <p:nvSpPr>
          <p:cNvPr id="3" name="Text Placeholder 2"/>
          <p:cNvSpPr>
            <a:spLocks noGrp="1" noChangeArrowheads="1"/>
            <a:extLst>
              <a:ext uri="smNativeData">
                <pr:smNativeData xmlns:pr="smNativeData" xmlns="smNativeData" val="SMDATA_15_oDWzYhMAAAAlAAAAZAAAAA0AAAAAkAAAAEgAAACQAAAASAAAAAAAAAAAAAAAAAAAAAEAAABQAAAAAAAAAAAA4D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AAEAAAAAAAAAAAAAAAAAAAAAAAAAAAAAAAAAAAAAAAAAAAAAAAB/f38AAAAAA8zMzADAwP8Af39/AAAAAAAAAAAAAAAAAAAAAAAAAAAAIQAAABgAAAAUAAAAKAUAADsLAADYRQAAACYAABAAAAAmAAAACAAAAD8vAAAAAAAA"/>
              </a:ext>
            </a:extLst>
          </p:cNvSpPr>
          <p:nvPr>
            <p:ph type="body" idx="1"/>
          </p:nvPr>
        </p:nvSpPr>
        <p:spPr>
          <a:xfrm>
            <a:off x="838200" y="1825625"/>
            <a:ext cx="10515600" cy="4351655"/>
          </a:xfrm>
          <a:prstGeom prst="rect">
            <a:avLst/>
          </a:prstGeom>
        </p:spPr>
        <p:txBody>
          <a:bodyPr vert="horz" wrap="square" lIns="91440" tIns="45720" rIns="91440" bIns="45720" numCol="1" spcCol="215900" anchor="t">
            <a:prstTxWarp prst="textNoShape">
              <a:avLst/>
            </a:prstTxWarp>
          </a:bodyPr>
          <a:lstStyle/>
          <a:p>
            <a:pPr>
              <a:defRPr lang="en-us"/>
            </a:pPr>
            <a:r>
              <a:t>Click to edit Master text styles</a:t>
            </a:r>
          </a:p>
          <a:p>
            <a:pPr lvl="1">
              <a:defRPr lang="en-us"/>
            </a:pPr>
            <a:r>
              <a:t>Second level</a:t>
            </a:r>
          </a:p>
          <a:p>
            <a:pPr lvl="2">
              <a:defRPr lang="en-us"/>
            </a:pPr>
            <a:r>
              <a:t>Third level</a:t>
            </a:r>
          </a:p>
          <a:p>
            <a:pPr lvl="3">
              <a:defRPr lang="en-us"/>
            </a:pPr>
            <a:r>
              <a:t>Fourth level</a:t>
            </a:r>
          </a:p>
          <a:p>
            <a:pPr lvl="4">
              <a:defRPr lang="en-us"/>
            </a:pPr>
            <a:r>
              <a:t>Fifth level</a:t>
            </a:r>
          </a:p>
        </p:txBody>
      </p:sp>
      <p:sp>
        <p:nvSpPr>
          <p:cNvPr id="4" name="Date Placeholder 3"/>
          <p:cNvSpPr>
            <a:spLocks noGrp="1" noChangeArrowheads="1"/>
            <a:extLst>
              <a:ext uri="smNativeData">
                <pr:smNativeData xmlns:pr="smNativeData" xmlns="smNativeData" val="SMDATA_15_oDWzYhMAAAAlAAAAZAAAAA0AAAAAkAAAAEgAAACQAAAASAAAAAAAAAABAAAAAAAAAAEAAABQAAAAAAAAAAAA4D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HV0aG8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AAEAAAAAAAAAAAAAAAAAAAAAAAAAAAAAAAAAAAAAAAAAAAAAAAB/f38AAAAAA8zMzADAwP8Af39/AAAAAAAAAAAAAAAAAAAAAAAAAAAAIQAAABgAAAAUAAAAKAUAABonAAAIFgAAWSkAABAAAAAmAAAACAAAAL+PAAAAAAAA"/>
              </a:ext>
            </a:extLst>
          </p:cNvSpPr>
          <p:nvPr>
            <p:ph type="dt" sz="half" idx="2"/>
          </p:nvPr>
        </p:nvSpPr>
        <p:spPr>
          <a:xfrm>
            <a:off x="838200" y="6356350"/>
            <a:ext cx="2743200" cy="365125"/>
          </a:xfrm>
          <a:prstGeom prst="rect">
            <a:avLst/>
          </a:prstGeom>
        </p:spPr>
        <p:txBody>
          <a:bodyPr vert="horz" wrap="square" lIns="91440" tIns="45720" rIns="91440" bIns="45720" numCol="1" spcCol="215900" anchor="ctr">
            <a:prstTxWarp prst="textNoShape">
              <a:avLst/>
            </a:prstTxWarp>
          </a:bodyPr>
          <a:lstStyle>
            <a:lvl1pPr algn="l">
              <a:defRPr lang="en-us" sz="1200" cap="none">
                <a:solidFill>
                  <a:srgbClr val="8C8C8C"/>
                </a:solidFill>
              </a:defRPr>
            </a:lvl1pPr>
            <a:lvl2pPr>
              <a:defRPr lang="en-us" cap="none"/>
            </a:lvl2pPr>
            <a:lvl3pPr>
              <a:defRPr lang="en-us" cap="none"/>
            </a:lvl3pPr>
            <a:lvl4pPr>
              <a:defRPr lang="en-us" cap="none"/>
            </a:lvl4pPr>
            <a:lvl5pPr>
              <a:defRPr lang="en-us" cap="none"/>
            </a:lvl5pPr>
            <a:lvl6pPr>
              <a:defRPr lang="en-us" cap="none"/>
            </a:lvl6pPr>
            <a:lvl7pPr>
              <a:defRPr lang="en-us" cap="none"/>
            </a:lvl7pPr>
            <a:lvl8pPr>
              <a:defRPr lang="en-us" cap="none"/>
            </a:lvl8pPr>
            <a:lvl9pPr>
              <a:defRPr lang="en-us" cap="none"/>
            </a:lvl9pPr>
          </a:lstStyle>
          <a:p>
            <a:pPr>
              <a:defRPr lang="en-us"/>
            </a:pPr>
            <a:fld id="{75FDA986-C898-A85F-D645-3E0AE70B206B}" type="datetime1">
              <a:t/>
            </a:fld>
          </a:p>
        </p:txBody>
      </p:sp>
      <p:sp>
        <p:nvSpPr>
          <p:cNvPr id="5" name="Footer Placeholder 4"/>
          <p:cNvSpPr>
            <a:spLocks noGrp="1" noChangeArrowheads="1"/>
            <a:extLst>
              <a:ext uri="smNativeData">
                <pr:smNativeData xmlns:pr="smNativeData" xmlns="smNativeData" val="SMDATA_15_oDWzYhMAAAAlAAAAZAAAAA0AAAAAkAAAAEgAAACQAAAASAAAAAAAAAABAAAAAAAAAAEAAABQAAAAAAAAAAAA4D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HV0aG8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AAEAAAAAAAAAAAAAAAAAAAAAAAAAAAAAAAAAAAAAAAAAAAAAAAB/f38AAAAAA8zMzADAwP8Af39/AAAAAAAAAAAAAAAAAAAAAAAAAAAAIQAAABgAAAAUAAAA2BgAABonAAAoMgAAWSkAABAAAAAmAAAACAAAAL+PAAAAAAAA"/>
              </a:ext>
            </a:extLst>
          </p:cNvSpPr>
          <p:nvPr>
            <p:ph type="ftr" sz="quarter" idx="3"/>
          </p:nvPr>
        </p:nvSpPr>
        <p:spPr>
          <a:xfrm>
            <a:off x="4038600" y="6356350"/>
            <a:ext cx="4114800" cy="365125"/>
          </a:xfrm>
          <a:prstGeom prst="rect">
            <a:avLst/>
          </a:prstGeom>
        </p:spPr>
        <p:txBody>
          <a:bodyPr vert="horz" wrap="square" lIns="91440" tIns="45720" rIns="91440" bIns="45720" numCol="1" spcCol="215900" anchor="ctr">
            <a:prstTxWarp prst="textNoShape">
              <a:avLst/>
            </a:prstTxWarp>
          </a:bodyPr>
          <a:lstStyle>
            <a:lvl1pPr algn="ctr">
              <a:defRPr lang="en-us" sz="1200" cap="none">
                <a:solidFill>
                  <a:srgbClr val="8C8C8C"/>
                </a:solidFill>
              </a:defRPr>
            </a:lvl1pPr>
            <a:lvl2pPr>
              <a:defRPr lang="en-us" cap="none"/>
            </a:lvl2pPr>
            <a:lvl3pPr>
              <a:defRPr lang="en-us" cap="none"/>
            </a:lvl3pPr>
            <a:lvl4pPr>
              <a:defRPr lang="en-us" cap="none"/>
            </a:lvl4pPr>
            <a:lvl5pPr>
              <a:defRPr lang="en-us" cap="none"/>
            </a:lvl5pPr>
            <a:lvl6pPr>
              <a:defRPr lang="en-us" cap="none"/>
            </a:lvl6pPr>
            <a:lvl7pPr>
              <a:defRPr lang="en-us" cap="none"/>
            </a:lvl7pPr>
            <a:lvl8pPr>
              <a:defRPr lang="en-us" cap="none"/>
            </a:lvl8pPr>
            <a:lvl9pPr>
              <a:defRPr lang="en-us" cap="none"/>
            </a:lvl9pPr>
          </a:lstStyle>
          <a:p>
            <a:pPr>
              <a:defRPr lang="en-us"/>
            </a:pPr>
          </a:p>
        </p:txBody>
      </p:sp>
      <p:sp>
        <p:nvSpPr>
          <p:cNvPr id="6" name="Slide Number Placeholder 5"/>
          <p:cNvSpPr>
            <a:spLocks noGrp="1" noChangeArrowheads="1"/>
            <a:extLst>
              <a:ext uri="smNativeData">
                <pr:smNativeData xmlns:pr="smNativeData" xmlns="smNativeData" val="SMDATA_15_oDWzYhMAAAAlAAAAZAAAAA0AAAAAkAAAAEgAAACQAAAASAAAAAAAAAABAAAAAAAAAAEAAABQAAAAAAAAAAAA4D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AAEAAAAAAAAAAAAAAAAAAAAAAAAAAAAAAAAAAAAAAAAAAAAAAAB/f38AAAAAA8zMzADAwP8Af39/AAAAAAAAAAAAAAAAAAAAAAAAAAAAIQAAABgAAAAUAAAA+DQAABonAADYRQAAWSkAABAAAAAmAAAACAAAAL+PAAAAAAAA"/>
              </a:ext>
            </a:extLst>
          </p:cNvSpPr>
          <p:nvPr>
            <p:ph type="sldNum" sz="quarter" idx="4"/>
          </p:nvPr>
        </p:nvSpPr>
        <p:spPr>
          <a:xfrm>
            <a:off x="8610600" y="6356350"/>
            <a:ext cx="2743200" cy="365125"/>
          </a:xfrm>
          <a:prstGeom prst="rect">
            <a:avLst/>
          </a:prstGeom>
        </p:spPr>
        <p:txBody>
          <a:bodyPr vert="horz" wrap="square" lIns="91440" tIns="45720" rIns="91440" bIns="45720" numCol="1" spcCol="215900" anchor="ctr">
            <a:prstTxWarp prst="textNoShape">
              <a:avLst/>
            </a:prstTxWarp>
          </a:bodyPr>
          <a:lstStyle>
            <a:lvl1pPr algn="r">
              <a:defRPr lang="en-us" sz="1200" cap="none">
                <a:solidFill>
                  <a:srgbClr val="8C8C8C"/>
                </a:solidFill>
              </a:defRPr>
            </a:lvl1pPr>
            <a:lvl2pPr>
              <a:defRPr lang="en-us" cap="none"/>
            </a:lvl2pPr>
            <a:lvl3pPr>
              <a:defRPr lang="en-us" cap="none"/>
            </a:lvl3pPr>
            <a:lvl4pPr>
              <a:defRPr lang="en-us" cap="none"/>
            </a:lvl4pPr>
            <a:lvl5pPr>
              <a:defRPr lang="en-us" cap="none"/>
            </a:lvl5pPr>
            <a:lvl6pPr>
              <a:defRPr lang="en-us" cap="none"/>
            </a:lvl6pPr>
            <a:lvl7pPr>
              <a:defRPr lang="en-us" cap="none"/>
            </a:lvl7pPr>
            <a:lvl8pPr>
              <a:defRPr lang="en-us" cap="none"/>
            </a:lvl8pPr>
            <a:lvl9pPr>
              <a:defRPr lang="en-us" cap="none"/>
            </a:lvl9pPr>
          </a:lstStyle>
          <a:p>
            <a:pPr>
              <a:defRPr lang="en-us"/>
            </a:pPr>
            <a:fld id="{75FDEA76-3898-A81C-D645-CE49A40B209B}" type="slidenum">
              <a:t>4</a:t>
            </a:fld>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marL="0" marR="0" indent="0" algn="l" defTabSz="914400">
        <a:lnSpc>
          <a:spcPct val="90000"/>
        </a:lnSpc>
        <a:spcBef>
          <a:spcPts val="0"/>
        </a:spcBef>
        <a:spcAft>
          <a:spcPts val="0"/>
        </a:spcAft>
        <a:buNone/>
        <a:tabLst/>
        <a:defRPr lang="en-us" sz="4400" b="0" i="0" u="none" strike="noStrike" kern="1" cap="none" spc="0" baseline="0">
          <a:solidFill>
            <a:schemeClr val="tx1"/>
          </a:solidFill>
          <a:effectLst/>
          <a:latin typeface="Calibri Light" pitchFamily="2" charset="0"/>
          <a:ea typeface="Calibri Light" pitchFamily="2" charset="0"/>
          <a:cs typeface="Calibri Light" pitchFamily="2" charset="0"/>
        </a:defRPr>
      </a:lvl1pPr>
      <a:lvl2pPr marL="457200" marR="0" indent="0" algn="l" defTabSz="457200">
        <a:lnSpc>
          <a:spcPct val="100000"/>
        </a:lnSpc>
        <a:spcBef>
          <a:spcPts val="0"/>
        </a:spcBef>
        <a:spcAft>
          <a:spcPts val="0"/>
        </a:spcAft>
        <a:buNone/>
        <a:tabLst/>
        <a:defRPr lang="en-us" sz="1800" b="0" i="0" u="none" strike="noStrike" kern="1" cap="none" spc="0" baseline="0">
          <a:solidFill>
            <a:schemeClr val="tx1"/>
          </a:solidFill>
          <a:effectLst/>
          <a:latin typeface="Calibri" pitchFamily="2" charset="0"/>
          <a:ea typeface="Calibri" pitchFamily="2" charset="0"/>
          <a:cs typeface="Calibri" pitchFamily="2" charset="0"/>
        </a:defRPr>
      </a:lvl2pPr>
      <a:lvl3pPr marL="914400" marR="0" indent="0" algn="l" defTabSz="457200">
        <a:lnSpc>
          <a:spcPct val="100000"/>
        </a:lnSpc>
        <a:spcBef>
          <a:spcPts val="0"/>
        </a:spcBef>
        <a:spcAft>
          <a:spcPts val="0"/>
        </a:spcAft>
        <a:buNone/>
        <a:tabLst/>
        <a:defRPr lang="en-us" sz="1800" b="0" i="0" u="none" strike="noStrike" kern="1" cap="none" spc="0" baseline="0">
          <a:solidFill>
            <a:schemeClr val="tx1"/>
          </a:solidFill>
          <a:effectLst/>
          <a:latin typeface="Calibri" pitchFamily="2" charset="0"/>
          <a:ea typeface="Calibri" pitchFamily="2" charset="0"/>
          <a:cs typeface="Calibri" pitchFamily="2" charset="0"/>
        </a:defRPr>
      </a:lvl3pPr>
      <a:lvl4pPr marL="1371600" marR="0" indent="0" algn="l" defTabSz="457200">
        <a:lnSpc>
          <a:spcPct val="100000"/>
        </a:lnSpc>
        <a:spcBef>
          <a:spcPts val="0"/>
        </a:spcBef>
        <a:spcAft>
          <a:spcPts val="0"/>
        </a:spcAft>
        <a:buNone/>
        <a:tabLst/>
        <a:defRPr lang="en-us" sz="1800" b="0" i="0" u="none" strike="noStrike" kern="1" cap="none" spc="0" baseline="0">
          <a:solidFill>
            <a:schemeClr val="tx1"/>
          </a:solidFill>
          <a:effectLst/>
          <a:latin typeface="Calibri" pitchFamily="2" charset="0"/>
          <a:ea typeface="Calibri" pitchFamily="2" charset="0"/>
          <a:cs typeface="Calibri" pitchFamily="2" charset="0"/>
        </a:defRPr>
      </a:lvl4pPr>
      <a:lvl5pPr marL="1828800" marR="0" indent="0" algn="l" defTabSz="457200">
        <a:lnSpc>
          <a:spcPct val="100000"/>
        </a:lnSpc>
        <a:spcBef>
          <a:spcPts val="0"/>
        </a:spcBef>
        <a:spcAft>
          <a:spcPts val="0"/>
        </a:spcAft>
        <a:buNone/>
        <a:tabLst/>
        <a:defRPr lang="en-us" sz="1800" b="0" i="0" u="none" strike="noStrike" kern="1" cap="none" spc="0" baseline="0">
          <a:solidFill>
            <a:schemeClr val="tx1"/>
          </a:solidFill>
          <a:effectLst/>
          <a:latin typeface="Calibri" pitchFamily="2" charset="0"/>
          <a:ea typeface="Calibri" pitchFamily="2" charset="0"/>
          <a:cs typeface="Calibri" pitchFamily="2" charset="0"/>
        </a:defRPr>
      </a:lvl5pPr>
      <a:lvl6pPr marL="2286000" marR="0" indent="0" algn="l" defTabSz="457200">
        <a:lnSpc>
          <a:spcPct val="100000"/>
        </a:lnSpc>
        <a:spcBef>
          <a:spcPts val="0"/>
        </a:spcBef>
        <a:spcAft>
          <a:spcPts val="0"/>
        </a:spcAft>
        <a:buNone/>
        <a:tabLst/>
        <a:defRPr lang="en-us" sz="1800" b="0" i="0" u="none" strike="noStrike" kern="1" cap="none" spc="0" baseline="0">
          <a:solidFill>
            <a:schemeClr val="tx1"/>
          </a:solidFill>
          <a:effectLst/>
          <a:latin typeface="Calibri" pitchFamily="2" charset="0"/>
          <a:ea typeface="Calibri" pitchFamily="2" charset="0"/>
          <a:cs typeface="Calibri" pitchFamily="2" charset="0"/>
        </a:defRPr>
      </a:lvl6pPr>
      <a:lvl7pPr marL="2743200" marR="0" indent="0" algn="l" defTabSz="457200">
        <a:lnSpc>
          <a:spcPct val="100000"/>
        </a:lnSpc>
        <a:spcBef>
          <a:spcPts val="0"/>
        </a:spcBef>
        <a:spcAft>
          <a:spcPts val="0"/>
        </a:spcAft>
        <a:buNone/>
        <a:tabLst/>
        <a:defRPr lang="en-us" sz="1800" b="0" i="0" u="none" strike="noStrike" kern="1" cap="none" spc="0" baseline="0">
          <a:solidFill>
            <a:schemeClr val="tx1"/>
          </a:solidFill>
          <a:effectLst/>
          <a:latin typeface="Calibri" pitchFamily="2" charset="0"/>
          <a:ea typeface="Calibri" pitchFamily="2" charset="0"/>
          <a:cs typeface="Calibri" pitchFamily="2" charset="0"/>
        </a:defRPr>
      </a:lvl7pPr>
      <a:lvl8pPr marL="3200400" marR="0" indent="0" algn="l" defTabSz="457200">
        <a:lnSpc>
          <a:spcPct val="100000"/>
        </a:lnSpc>
        <a:spcBef>
          <a:spcPts val="0"/>
        </a:spcBef>
        <a:spcAft>
          <a:spcPts val="0"/>
        </a:spcAft>
        <a:buNone/>
        <a:tabLst/>
        <a:defRPr lang="en-us" sz="1800" b="0" i="0" u="none" strike="noStrike" kern="1" cap="none" spc="0" baseline="0">
          <a:solidFill>
            <a:schemeClr val="tx1"/>
          </a:solidFill>
          <a:effectLst/>
          <a:latin typeface="Calibri" pitchFamily="2" charset="0"/>
          <a:ea typeface="Calibri" pitchFamily="2" charset="0"/>
          <a:cs typeface="Calibri" pitchFamily="2" charset="0"/>
        </a:defRPr>
      </a:lvl8pPr>
      <a:lvl9pPr marL="3657600" marR="0" indent="0" algn="l" defTabSz="457200">
        <a:lnSpc>
          <a:spcPct val="100000"/>
        </a:lnSpc>
        <a:spcBef>
          <a:spcPts val="0"/>
        </a:spcBef>
        <a:spcAft>
          <a:spcPts val="0"/>
        </a:spcAft>
        <a:buNone/>
        <a:tabLst/>
        <a:defRPr lang="en-us" sz="1800" b="0" i="0" u="none" strike="noStrike" kern="1" cap="none" spc="0" baseline="0">
          <a:solidFill>
            <a:schemeClr val="tx1"/>
          </a:solidFill>
          <a:effectLst/>
          <a:latin typeface="Calibri" pitchFamily="2" charset="0"/>
          <a:ea typeface="Calibri" pitchFamily="2" charset="0"/>
          <a:cs typeface="Calibri" pitchFamily="2" charset="0"/>
        </a:defRPr>
      </a:lvl9pPr>
    </p:titleStyle>
    <p:bodyStyle>
      <a:lvl1pPr marL="228600" marR="0" indent="-228600" algn="l" defTabSz="914400">
        <a:lnSpc>
          <a:spcPct val="90000"/>
        </a:lnSpc>
        <a:spcBef>
          <a:spcPts val="1000"/>
        </a:spcBef>
        <a:spcAft>
          <a:spcPts val="0"/>
        </a:spcAft>
        <a:buClrTx/>
        <a:buSzTx/>
        <a:buFont typeface="Arial" pitchFamily="2" charset="0"/>
        <a:buChar char="•"/>
        <a:tabLst/>
        <a:defRPr lang="en-us" sz="2800" b="0" i="0" u="none" strike="noStrike" kern="1" cap="none" spc="0" baseline="0">
          <a:solidFill>
            <a:schemeClr val="tx1"/>
          </a:solidFill>
          <a:effectLst/>
          <a:latin typeface="Calibri" pitchFamily="2" charset="0"/>
          <a:ea typeface="Calibri" pitchFamily="2" charset="0"/>
          <a:cs typeface="Calibri" pitchFamily="2" charset="0"/>
        </a:defRPr>
      </a:lvl1pPr>
      <a:lvl2pPr marL="685800" marR="0" indent="-228600" algn="l" defTabSz="914400">
        <a:lnSpc>
          <a:spcPct val="90000"/>
        </a:lnSpc>
        <a:spcBef>
          <a:spcPts val="500"/>
        </a:spcBef>
        <a:spcAft>
          <a:spcPts val="0"/>
        </a:spcAft>
        <a:buClrTx/>
        <a:buSzTx/>
        <a:buFont typeface="Arial" pitchFamily="2" charset="0"/>
        <a:buChar char="•"/>
        <a:tabLst/>
        <a:defRPr lang="en-us" sz="2400" b="0" i="0" u="none" strike="noStrike" kern="1" cap="none" spc="0" baseline="0">
          <a:solidFill>
            <a:schemeClr val="tx1"/>
          </a:solidFill>
          <a:effectLst/>
          <a:latin typeface="Calibri" pitchFamily="2" charset="0"/>
          <a:ea typeface="Calibri" pitchFamily="2" charset="0"/>
          <a:cs typeface="Calibri" pitchFamily="2" charset="0"/>
        </a:defRPr>
      </a:lvl2pPr>
      <a:lvl3pPr marL="1143000" marR="0" indent="-228600" algn="l" defTabSz="914400">
        <a:lnSpc>
          <a:spcPct val="90000"/>
        </a:lnSpc>
        <a:spcBef>
          <a:spcPts val="500"/>
        </a:spcBef>
        <a:spcAft>
          <a:spcPts val="0"/>
        </a:spcAft>
        <a:buClrTx/>
        <a:buSzTx/>
        <a:buFont typeface="Arial" pitchFamily="2" charset="0"/>
        <a:buChar char="•"/>
        <a:tabLst/>
        <a:defRPr lang="en-us" sz="2000" b="0" i="0" u="none" strike="noStrike" kern="1" cap="none" spc="0" baseline="0">
          <a:solidFill>
            <a:schemeClr val="tx1"/>
          </a:solidFill>
          <a:effectLst/>
          <a:latin typeface="Calibri" pitchFamily="2" charset="0"/>
          <a:ea typeface="Calibri" pitchFamily="2" charset="0"/>
          <a:cs typeface="Calibri" pitchFamily="2" charset="0"/>
        </a:defRPr>
      </a:lvl3pPr>
      <a:lvl4pPr marL="1600200" marR="0" indent="-228600" algn="l" defTabSz="914400">
        <a:lnSpc>
          <a:spcPct val="90000"/>
        </a:lnSpc>
        <a:spcBef>
          <a:spcPts val="500"/>
        </a:spcBef>
        <a:spcAft>
          <a:spcPts val="0"/>
        </a:spcAft>
        <a:buClrTx/>
        <a:buSzTx/>
        <a:buFont typeface="Arial" pitchFamily="2" charset="0"/>
        <a:buChar char="•"/>
        <a:tabLst/>
        <a:defRPr lang="en-us" sz="1800" b="0" i="0" u="none" strike="noStrike" kern="1" cap="none" spc="0" baseline="0">
          <a:solidFill>
            <a:schemeClr val="tx1"/>
          </a:solidFill>
          <a:effectLst/>
          <a:latin typeface="Calibri" pitchFamily="2" charset="0"/>
          <a:ea typeface="Calibri" pitchFamily="2" charset="0"/>
          <a:cs typeface="Calibri" pitchFamily="2" charset="0"/>
        </a:defRPr>
      </a:lvl4pPr>
      <a:lvl5pPr marL="2057400" marR="0" indent="-228600" algn="l" defTabSz="914400">
        <a:lnSpc>
          <a:spcPct val="90000"/>
        </a:lnSpc>
        <a:spcBef>
          <a:spcPts val="500"/>
        </a:spcBef>
        <a:spcAft>
          <a:spcPts val="0"/>
        </a:spcAft>
        <a:buClrTx/>
        <a:buSzTx/>
        <a:buFont typeface="Arial" pitchFamily="2" charset="0"/>
        <a:buChar char="•"/>
        <a:tabLst/>
        <a:defRPr lang="en-us" sz="1800" b="0" i="0" u="none" strike="noStrike" kern="1" cap="none" spc="0" baseline="0">
          <a:solidFill>
            <a:schemeClr val="tx1"/>
          </a:solidFill>
          <a:effectLst/>
          <a:latin typeface="Calibri" pitchFamily="2" charset="0"/>
          <a:ea typeface="Calibri" pitchFamily="2" charset="0"/>
          <a:cs typeface="Calibri" pitchFamily="2" charset="0"/>
        </a:defRPr>
      </a:lvl5pPr>
      <a:lvl6pPr marL="2514600" marR="0" indent="-228600" algn="l" defTabSz="914400">
        <a:lnSpc>
          <a:spcPct val="90000"/>
        </a:lnSpc>
        <a:spcBef>
          <a:spcPts val="500"/>
        </a:spcBef>
        <a:spcAft>
          <a:spcPts val="0"/>
        </a:spcAft>
        <a:buClrTx/>
        <a:buSzTx/>
        <a:buFont typeface="Arial" pitchFamily="2" charset="0"/>
        <a:buChar char="•"/>
        <a:tabLst/>
        <a:defRPr lang="en-us" sz="1800" b="0" i="0" u="none" strike="noStrike" kern="1" cap="none" spc="0" baseline="0">
          <a:solidFill>
            <a:schemeClr val="tx1"/>
          </a:solidFill>
          <a:effectLst/>
          <a:latin typeface="Calibri" pitchFamily="2" charset="0"/>
          <a:ea typeface="Calibri" pitchFamily="2" charset="0"/>
          <a:cs typeface="Calibri" pitchFamily="2" charset="0"/>
        </a:defRPr>
      </a:lvl6pPr>
      <a:lvl7pPr marL="2971800" marR="0" indent="-228600" algn="l" defTabSz="914400">
        <a:lnSpc>
          <a:spcPct val="90000"/>
        </a:lnSpc>
        <a:spcBef>
          <a:spcPts val="500"/>
        </a:spcBef>
        <a:spcAft>
          <a:spcPts val="0"/>
        </a:spcAft>
        <a:buClrTx/>
        <a:buSzTx/>
        <a:buFont typeface="Arial" pitchFamily="2" charset="0"/>
        <a:buChar char="•"/>
        <a:tabLst/>
        <a:defRPr lang="en-us" sz="1800" b="0" i="0" u="none" strike="noStrike" kern="1" cap="none" spc="0" baseline="0">
          <a:solidFill>
            <a:schemeClr val="tx1"/>
          </a:solidFill>
          <a:effectLst/>
          <a:latin typeface="Calibri" pitchFamily="2" charset="0"/>
          <a:ea typeface="Calibri" pitchFamily="2" charset="0"/>
          <a:cs typeface="Calibri" pitchFamily="2" charset="0"/>
        </a:defRPr>
      </a:lvl7pPr>
      <a:lvl8pPr marL="3429000" marR="0" indent="-228600" algn="l" defTabSz="914400">
        <a:lnSpc>
          <a:spcPct val="90000"/>
        </a:lnSpc>
        <a:spcBef>
          <a:spcPts val="500"/>
        </a:spcBef>
        <a:spcAft>
          <a:spcPts val="0"/>
        </a:spcAft>
        <a:buClrTx/>
        <a:buSzTx/>
        <a:buFont typeface="Arial" pitchFamily="2" charset="0"/>
        <a:buChar char="•"/>
        <a:tabLst/>
        <a:defRPr lang="en-us" sz="1800" b="0" i="0" u="none" strike="noStrike" kern="1" cap="none" spc="0" baseline="0">
          <a:solidFill>
            <a:schemeClr val="tx1"/>
          </a:solidFill>
          <a:effectLst/>
          <a:latin typeface="Calibri" pitchFamily="2" charset="0"/>
          <a:ea typeface="Calibri" pitchFamily="2" charset="0"/>
          <a:cs typeface="Calibri" pitchFamily="2" charset="0"/>
        </a:defRPr>
      </a:lvl8pPr>
      <a:lvl9pPr marL="3886200" marR="0" indent="-228600" algn="l" defTabSz="914400">
        <a:lnSpc>
          <a:spcPct val="90000"/>
        </a:lnSpc>
        <a:spcBef>
          <a:spcPts val="500"/>
        </a:spcBef>
        <a:spcAft>
          <a:spcPts val="0"/>
        </a:spcAft>
        <a:buClrTx/>
        <a:buSzTx/>
        <a:buFont typeface="Arial" pitchFamily="2" charset="0"/>
        <a:buChar char="•"/>
        <a:tabLst/>
        <a:defRPr lang="en-us" sz="1800" b="0" i="0" u="none" strike="noStrike" kern="1" cap="none" spc="0" baseline="0">
          <a:solidFill>
            <a:schemeClr val="tx1"/>
          </a:solidFill>
          <a:effectLst/>
          <a:latin typeface="Calibri" pitchFamily="2" charset="0"/>
          <a:ea typeface="Calibri" pitchFamily="2" charset="0"/>
          <a:cs typeface="Calibri" pitchFamily="2" charset="0"/>
        </a:defRPr>
      </a:lvl9pPr>
    </p:bodyStyle>
    <p:otherStyle>
      <a:lvl1pPr marL="0" marR="0" indent="0" algn="l" defTabSz="914400">
        <a:lnSpc>
          <a:spcPct val="100000"/>
        </a:lnSpc>
        <a:spcBef>
          <a:spcPts val="0"/>
        </a:spcBef>
        <a:spcAft>
          <a:spcPts val="0"/>
        </a:spcAft>
        <a:buNone/>
        <a:tabLst/>
        <a:defRPr lang="en-us" sz="1800" b="0" i="0" u="none" strike="noStrike" kern="1" cap="none" spc="0" baseline="0">
          <a:solidFill>
            <a:schemeClr val="tx1"/>
          </a:solidFill>
          <a:effectLst/>
          <a:latin typeface="Calibri" pitchFamily="2" charset="0"/>
          <a:ea typeface="Calibri" pitchFamily="2" charset="0"/>
          <a:cs typeface="Calibri" pitchFamily="2" charset="0"/>
        </a:defRPr>
      </a:lvl1pPr>
      <a:lvl2pPr marL="457200" marR="0" indent="0" algn="l" defTabSz="914400">
        <a:lnSpc>
          <a:spcPct val="100000"/>
        </a:lnSpc>
        <a:spcBef>
          <a:spcPts val="0"/>
        </a:spcBef>
        <a:spcAft>
          <a:spcPts val="0"/>
        </a:spcAft>
        <a:buNone/>
        <a:tabLst/>
        <a:defRPr lang="en-us" sz="1800" b="0" i="0" u="none" strike="noStrike" kern="1" cap="none" spc="0" baseline="0">
          <a:solidFill>
            <a:schemeClr val="tx1"/>
          </a:solidFill>
          <a:effectLst/>
          <a:latin typeface="Calibri" pitchFamily="2" charset="0"/>
          <a:ea typeface="Calibri" pitchFamily="2" charset="0"/>
          <a:cs typeface="Calibri" pitchFamily="2" charset="0"/>
        </a:defRPr>
      </a:lvl2pPr>
      <a:lvl3pPr marL="914400" marR="0" indent="0" algn="l" defTabSz="914400">
        <a:lnSpc>
          <a:spcPct val="100000"/>
        </a:lnSpc>
        <a:spcBef>
          <a:spcPts val="0"/>
        </a:spcBef>
        <a:spcAft>
          <a:spcPts val="0"/>
        </a:spcAft>
        <a:buNone/>
        <a:tabLst/>
        <a:defRPr lang="en-us" sz="1800" b="0" i="0" u="none" strike="noStrike" kern="1" cap="none" spc="0" baseline="0">
          <a:solidFill>
            <a:schemeClr val="tx1"/>
          </a:solidFill>
          <a:effectLst/>
          <a:latin typeface="Calibri" pitchFamily="2" charset="0"/>
          <a:ea typeface="Calibri" pitchFamily="2" charset="0"/>
          <a:cs typeface="Calibri" pitchFamily="2" charset="0"/>
        </a:defRPr>
      </a:lvl3pPr>
      <a:lvl4pPr marL="1371600" marR="0" indent="0" algn="l" defTabSz="914400">
        <a:lnSpc>
          <a:spcPct val="100000"/>
        </a:lnSpc>
        <a:spcBef>
          <a:spcPts val="0"/>
        </a:spcBef>
        <a:spcAft>
          <a:spcPts val="0"/>
        </a:spcAft>
        <a:buNone/>
        <a:tabLst/>
        <a:defRPr lang="en-us" sz="1800" b="0" i="0" u="none" strike="noStrike" kern="1" cap="none" spc="0" baseline="0">
          <a:solidFill>
            <a:schemeClr val="tx1"/>
          </a:solidFill>
          <a:effectLst/>
          <a:latin typeface="Calibri" pitchFamily="2" charset="0"/>
          <a:ea typeface="Calibri" pitchFamily="2" charset="0"/>
          <a:cs typeface="Calibri" pitchFamily="2" charset="0"/>
        </a:defRPr>
      </a:lvl4pPr>
      <a:lvl5pPr marL="1828800" marR="0" indent="0" algn="l" defTabSz="914400">
        <a:lnSpc>
          <a:spcPct val="100000"/>
        </a:lnSpc>
        <a:spcBef>
          <a:spcPts val="0"/>
        </a:spcBef>
        <a:spcAft>
          <a:spcPts val="0"/>
        </a:spcAft>
        <a:buNone/>
        <a:tabLst/>
        <a:defRPr lang="en-us" sz="1800" b="0" i="0" u="none" strike="noStrike" kern="1" cap="none" spc="0" baseline="0">
          <a:solidFill>
            <a:schemeClr val="tx1"/>
          </a:solidFill>
          <a:effectLst/>
          <a:latin typeface="Calibri" pitchFamily="2" charset="0"/>
          <a:ea typeface="Calibri" pitchFamily="2" charset="0"/>
          <a:cs typeface="Calibri" pitchFamily="2" charset="0"/>
        </a:defRPr>
      </a:lvl5pPr>
      <a:lvl6pPr marL="2286000" marR="0" indent="0" algn="l" defTabSz="914400">
        <a:lnSpc>
          <a:spcPct val="100000"/>
        </a:lnSpc>
        <a:spcBef>
          <a:spcPts val="0"/>
        </a:spcBef>
        <a:spcAft>
          <a:spcPts val="0"/>
        </a:spcAft>
        <a:buNone/>
        <a:tabLst/>
        <a:defRPr lang="en-us" sz="1800" b="0" i="0" u="none" strike="noStrike" kern="1" cap="none" spc="0" baseline="0">
          <a:solidFill>
            <a:schemeClr val="tx1"/>
          </a:solidFill>
          <a:effectLst/>
          <a:latin typeface="Calibri" pitchFamily="2" charset="0"/>
          <a:ea typeface="Calibri" pitchFamily="2" charset="0"/>
          <a:cs typeface="Calibri" pitchFamily="2" charset="0"/>
        </a:defRPr>
      </a:lvl6pPr>
      <a:lvl7pPr marL="2743200" marR="0" indent="0" algn="l" defTabSz="914400">
        <a:lnSpc>
          <a:spcPct val="100000"/>
        </a:lnSpc>
        <a:spcBef>
          <a:spcPts val="0"/>
        </a:spcBef>
        <a:spcAft>
          <a:spcPts val="0"/>
        </a:spcAft>
        <a:buNone/>
        <a:tabLst/>
        <a:defRPr lang="en-us" sz="1800" b="0" i="0" u="none" strike="noStrike" kern="1" cap="none" spc="0" baseline="0">
          <a:solidFill>
            <a:schemeClr val="tx1"/>
          </a:solidFill>
          <a:effectLst/>
          <a:latin typeface="Calibri" pitchFamily="2" charset="0"/>
          <a:ea typeface="Calibri" pitchFamily="2" charset="0"/>
          <a:cs typeface="Calibri" pitchFamily="2" charset="0"/>
        </a:defRPr>
      </a:lvl7pPr>
      <a:lvl8pPr marL="3200400" marR="0" indent="0" algn="l" defTabSz="914400">
        <a:lnSpc>
          <a:spcPct val="100000"/>
        </a:lnSpc>
        <a:spcBef>
          <a:spcPts val="0"/>
        </a:spcBef>
        <a:spcAft>
          <a:spcPts val="0"/>
        </a:spcAft>
        <a:buNone/>
        <a:tabLst/>
        <a:defRPr lang="en-us" sz="1800" b="0" i="0" u="none" strike="noStrike" kern="1" cap="none" spc="0" baseline="0">
          <a:solidFill>
            <a:schemeClr val="tx1"/>
          </a:solidFill>
          <a:effectLst/>
          <a:latin typeface="Calibri" pitchFamily="2" charset="0"/>
          <a:ea typeface="Calibri" pitchFamily="2" charset="0"/>
          <a:cs typeface="Calibri" pitchFamily="2" charset="0"/>
        </a:defRPr>
      </a:lvl8pPr>
      <a:lvl9pPr marL="3657600" marR="0" indent="0" algn="l" defTabSz="914400">
        <a:lnSpc>
          <a:spcPct val="100000"/>
        </a:lnSpc>
        <a:spcBef>
          <a:spcPts val="0"/>
        </a:spcBef>
        <a:spcAft>
          <a:spcPts val="0"/>
        </a:spcAft>
        <a:buNone/>
        <a:tabLst/>
        <a:defRPr lang="en-us" sz="1800" b="0" i="0" u="none" strike="noStrike" kern="1" cap="none" spc="0" baseline="0">
          <a:solidFill>
            <a:schemeClr val="tx1"/>
          </a:solidFill>
          <a:effectLst/>
          <a:latin typeface="Calibri" pitchFamily="2" charset="0"/>
          <a:ea typeface="Calibri" pitchFamily="2" charset="0"/>
          <a:cs typeface="Calibri" pitchFamily="2" charset="0"/>
        </a:defRPr>
      </a:lvl9pPr>
    </p:otherStyle>
  </p:txStyles>
</p:sldMaster>
</file>

<file path=ppt/slides/_rels/slide1.xml.rels><?xml version="1.0" encoding="UTF-8" standalone="yes" ?>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2.xml.rels><?xml version="1.0" encoding="UTF-8" standalone="yes" ?>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1.png"/></Relationships>
</file>

<file path=ppt/slides/_rels/slide3.xml.rels><?xml version="1.0" encoding="UTF-8" standalone="yes" ?>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hyperlink" Target="https://www.sec.gov/files/form1-a.pdf" TargetMode="External"/><Relationship Id="rId4" Type="http://schemas.openxmlformats.org/officeDocument/2006/relationships/image" Target="../media/image1.png"/></Relationships>
</file>

<file path=ppt/slides/_rels/slide4.xml.rels><?xml version="1.0" encoding="UTF-8" standalone="yes" ?>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hyperlink" Target="https://www.ecfr.gov/current/title-17/chapter-II/part-230/subject-group-ECFR68d879261fb42fb" TargetMode="External"/><Relationship Id="rId4" Type="http://schemas.openxmlformats.org/officeDocument/2006/relationships/image" Target="../media/image1.png"/></Relationships>
</file>

<file path=ppt/slides/_rels/slide5.xml.rels><?xml version="1.0" encoding="UTF-8" standalone="yes" ?>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1.png"/></Relationships>
</file>

<file path=ppt/slides/_rels/slide6.xml.rels><?xml version="1.0" encoding="UTF-8" standalone="yes" ?>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hyperlink" Target="https://www.ecfr.gov/current/title-17/chapter-II/part-230/subject-group-ECFR68d879261fb42fb" TargetMode="External"/><Relationship Id="rId4" Type="http://schemas.openxmlformats.org/officeDocument/2006/relationships/hyperlink" Target="https://www.ecfr.gov/current/title-17/chapter-II/part-230/subject-group-ECFR6e651a4c86c0174/section-230.501" TargetMode="External"/><Relationship Id="rId5" Type="http://schemas.openxmlformats.org/officeDocument/2006/relationships/hyperlink" Target="https://www.sec.gov/info/smallbus/secg/regulation-a-amendments-secg.shtml#:~:text=On%2520March%252025%252C%25202015%252C%2520the%2520Securities%2520and%2520Exchange,up%2520to%2520%252450%2520million%2520in%2520a%252012-month%2520period" TargetMode="External"/><Relationship Id="rId6" Type="http://schemas.openxmlformats.org/officeDocument/2006/relationships/image" Target="../media/image1.png"/></Relationships>
</file>

<file path=ppt/slides/slide1.xml><?xml version="1.0" encoding="utf-8"?>
<p:sld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mc:Ignorable="p14">
  <p:cSld>
    <p:spTree>
      <p:nvGrpSpPr>
        <p:cNvPr id="1" name=""/>
        <p:cNvGrpSpPr/>
        <p:nvPr/>
      </p:nvGrpSpPr>
      <p:grpSpPr>
        <a:xfrm>
          <a:off x="0" y="0"/>
          <a:ext cx="0" cy="0"/>
          <a:chOff x="0" y="0"/>
          <a:chExt cx="0" cy="0"/>
        </a:xfrm>
      </p:grpSpPr>
      <p:sp>
        <p:nvSpPr>
          <p:cNvPr id="2" name="Title 1"/>
          <p:cNvSpPr>
            <a:spLocks noGrp="1" noChangeArrowheads="1"/>
            <a:extLst>
              <a:ext uri="smNativeData">
                <pr:smNativeData xmlns:pr="smNativeData" xmlns="smNativeData" val="SMDATA_15_oD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EwUAAE0EAADDRQAAzgYAABAAAAAmAAAACAAAAAEgAAAAAAAA"/>
              </a:ext>
            </a:extLst>
          </p:cNvSpPr>
          <p:nvPr>
            <p:ph type="title"/>
          </p:nvPr>
        </p:nvSpPr>
        <p:spPr>
          <a:xfrm>
            <a:off x="824865" y="699135"/>
            <a:ext cx="10515600" cy="407035"/>
          </a:xfrm>
        </p:spPr>
        <p:txBody>
          <a:bodyPr vert="horz" wrap="square" lIns="91440" tIns="45720" rIns="91440" bIns="45720" numCol="1" spcCol="215900" anchor="ctr">
            <a:prstTxWarp prst="textNoShape">
              <a:avLst/>
            </a:prstTxWarp>
          </a:bodyPr>
          <a:lstStyle/>
          <a:p>
            <a:pPr algn="ctr">
              <a:defRPr lang="en-us"/>
            </a:pPr>
            <a:r>
              <a:rPr lang="en-us" sz="3600" cap="none">
                <a:solidFill>
                  <a:srgbClr val="002868"/>
                </a:solidFill>
                <a:latin typeface="Times New Roman" pitchFamily="1" charset="0"/>
                <a:ea typeface="Calibri Light" pitchFamily="2" charset="0"/>
                <a:cs typeface="Times New Roman" pitchFamily="1" charset="0"/>
              </a:rPr>
              <a:t>DISCLAIMER</a:t>
            </a:r>
            <a:endParaRPr lang="en-us" sz="3600" cap="none">
              <a:solidFill>
                <a:srgbClr val="002868"/>
              </a:solidFill>
              <a:latin typeface="Times New Roman" pitchFamily="1" charset="0"/>
              <a:ea typeface="Calibri Light" pitchFamily="2" charset="0"/>
              <a:cs typeface="Times New Roman" pitchFamily="1" charset="0"/>
            </a:endParaRPr>
          </a:p>
        </p:txBody>
      </p:sp>
      <p:sp>
        <p:nvSpPr>
          <p:cNvPr id="3" name="Content Placeholder 2"/>
          <p:cNvSpPr>
            <a:spLocks noGrp="1" noChangeArrowheads="1"/>
            <a:extLst>
              <a:ext uri="smNativeData">
                <pr:smNativeData xmlns:pr="smNativeData" xmlns="smNativeData" val="SMDATA_15_oDWzYhMAAAAlAAAAZAAAAA0A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1QIAALwJAABWSQAAQyYAABAAAAAmAAAACAAAAAEgAAAAAAAA"/>
              </a:ext>
            </a:extLst>
          </p:cNvSpPr>
          <p:nvPr>
            <p:ph type="body" idx="1"/>
          </p:nvPr>
        </p:nvSpPr>
        <p:spPr>
          <a:xfrm>
            <a:off x="460375" y="1582420"/>
            <a:ext cx="11461115" cy="4637405"/>
          </a:xfrm>
        </p:spPr>
        <p:txBody>
          <a:bodyPr vert="horz" wrap="square" lIns="91440" tIns="45720" rIns="91440" bIns="45720" numCol="1" spcCol="215900" anchor="t">
            <a:prstTxWarp prst="textNoShape">
              <a:avLst/>
            </a:prstTxWarp>
          </a:bodyPr>
          <a:lstStyle/>
          <a:p>
            <a:pPr>
              <a:defRPr lang="en-us" sz="2000" cap="none"/>
            </a:pPr>
            <a:r>
              <a:rPr lang="en-us" cap="none">
                <a:latin typeface="Times New Roman" pitchFamily="1" charset="0"/>
                <a:ea typeface="Calibri" pitchFamily="2" charset="0"/>
                <a:cs typeface="Times New Roman" pitchFamily="1" charset="0"/>
              </a:rPr>
              <a:t>We are not an Attorney or CPA, this presentation is based upon our experience </a:t>
            </a:r>
            <a:endParaRPr lang="en-us" cap="none">
              <a:latin typeface="Times New Roman" pitchFamily="1" charset="0"/>
              <a:ea typeface="Calibri" pitchFamily="2" charset="0"/>
              <a:cs typeface="Times New Roman" pitchFamily="1" charset="0"/>
            </a:endParaRPr>
          </a:p>
          <a:p>
            <a:pPr>
              <a:lnSpc>
                <a:spcPct val="120000"/>
              </a:lnSpc>
              <a:defRPr lang="en-us" sz="2000" cap="none"/>
            </a:pPr>
            <a:r>
              <a:rPr lang="en-us" cap="none">
                <a:latin typeface="Times New Roman" pitchFamily="1" charset="0"/>
                <a:ea typeface="Calibri" pitchFamily="2" charset="0"/>
                <a:cs typeface="Times New Roman" pitchFamily="1" charset="0"/>
              </a:rPr>
              <a:t>Some items discussed in this presentation may be different for you based on your specific situation, the state you live, and the current laws and regulation</a:t>
            </a:r>
            <a:endParaRPr lang="en-us" cap="none">
              <a:latin typeface="Times New Roman" pitchFamily="1" charset="0"/>
              <a:ea typeface="Calibri" pitchFamily="2" charset="0"/>
              <a:cs typeface="Times New Roman" pitchFamily="1" charset="0"/>
            </a:endParaRPr>
          </a:p>
          <a:p>
            <a:pPr>
              <a:defRPr lang="en-us" sz="2000" cap="none"/>
            </a:pPr>
            <a:r>
              <a:rPr lang="en-us" cap="none">
                <a:latin typeface="Times New Roman" pitchFamily="1" charset="0"/>
                <a:ea typeface="Calibri" pitchFamily="2" charset="0"/>
                <a:cs typeface="Times New Roman" pitchFamily="1" charset="0"/>
              </a:rPr>
              <a:t>Please consult your own legal counsel and CPA for your individual situation</a:t>
            </a:r>
            <a:endParaRPr lang="en-us" cap="none">
              <a:latin typeface="Times New Roman" pitchFamily="1" charset="0"/>
              <a:ea typeface="Calibri" pitchFamily="2" charset="0"/>
              <a:cs typeface="Times New Roman" pitchFamily="1" charset="0"/>
            </a:endParaRPr>
          </a:p>
          <a:p>
            <a:pPr>
              <a:lnSpc>
                <a:spcPct val="120000"/>
              </a:lnSpc>
              <a:defRPr lang="en-us" sz="2000" cap="none"/>
            </a:pPr>
            <a:r>
              <a:rPr lang="en-us" cap="none">
                <a:latin typeface="Times New Roman" pitchFamily="1" charset="0"/>
                <a:ea typeface="Calibri" pitchFamily="2" charset="0"/>
                <a:cs typeface="Times New Roman" pitchFamily="1" charset="0"/>
              </a:rPr>
              <a:t>It is not guaranteed the same exact legal language used in this presentation to explain concepts will be used in our contracts and agreements when we purchase the real estate property. Contracts and agreements are negotiated among different parties, and some language may need to be amended or modified in order to make a deal. Each deal is unique and different that may require modifications or additions to clauses in our contracts and agreements.</a:t>
            </a:r>
            <a:endParaRPr lang="en-us" cap="none">
              <a:latin typeface="Times New Roman" pitchFamily="1" charset="0"/>
              <a:ea typeface="Calibri" pitchFamily="2" charset="0"/>
              <a:cs typeface="Times New Roman" pitchFamily="1" charset="0"/>
            </a:endParaRPr>
          </a:p>
          <a:p>
            <a:pPr>
              <a:lnSpc>
                <a:spcPct val="120000"/>
              </a:lnSpc>
              <a:defRPr lang="en-us" sz="2000" cap="none">
                <a:latin typeface="Times New Roman" pitchFamily="1" charset="0"/>
                <a:ea typeface="Calibri" pitchFamily="2" charset="0"/>
                <a:cs typeface="Times New Roman" pitchFamily="1" charset="0"/>
              </a:defRPr>
            </a:pPr>
            <a:r>
              <a:t>This presentation is not an offer; offers will be made only by means of Regulation A. The material and examples used in this presentation is for educational purposes and understanding of the concepts</a:t>
            </a:r>
          </a:p>
        </p:txBody>
      </p:sp>
      <p:grpSp>
        <p:nvGrpSpPr>
          <p:cNvPr id="4" name="Group 3"/>
          <p:cNvGrpSpPr>
            <a:extLst>
              <a:ext uri="smNativeData">
                <pr:smNativeData xmlns:pr="smNativeData" xmlns="smNativeData" val="SMDATA_6_oDWzYhMAAAAlAAAAAQAAAA8BAAAAkAAAAEgAAACQAAAASAAAAAAAAAAAAAAAAAAAABcAAAAUAAAAAAAAAAAAAAD/fwAA/38AAAAAAAAJAAAABAAAAAAAAAAfAAAAVAAAAAAAAAAAAAAAAAAAAAAAAAAAAAAAAAAAAAAAAAAAAAAAAAAAAAAAAAAAAAAAAAAAAAAAAAAAAAAAAAAAAAAAAAAAAAAAAAAAAAAAAAAAAAAAAAAAACEAAAAYAAAAFAAAAK4WAABGBwAAUjQAAJwIAAAQAAAAJgAAAAgAAAD/////AAAAAA=="/>
              </a:ext>
            </a:extLst>
          </p:cNvGrpSpPr>
          <p:nvPr/>
        </p:nvGrpSpPr>
        <p:grpSpPr>
          <a:xfrm>
            <a:off x="3686810" y="1182370"/>
            <a:ext cx="4818380" cy="217170"/>
            <a:chOff x="3686810" y="1182370"/>
            <a:chExt cx="4818380" cy="217170"/>
          </a:xfrm>
        </p:grpSpPr>
        <p:sp>
          <p:nvSpPr>
            <p:cNvPr id="10" name="Text Box 2"/>
            <p:cNvSpPr>
              <a:extLst>
                <a:ext uri="smNativeData">
                  <pr:smNativeData xmlns:pr="smNativeData" xmlns="smNativeData" val="SMDATA_15_oDWzYhMAAAAlAAAAZAAAAA0AAAAAkAAAAEgAAACQAAAASAAAAAAAAAAAAAAAAAAAAAEAAABQAAAAAAAAAAAA4D8AAAAAAADgPwAAAAAAAOA/AAAAAAAA4D8AAAAAAADgPwAAAAAAAOA/AAAAAAAA4D8AAAAAAADgPwAAAAAAAOA/AAAAAAAA4D8CAAAAjAAAAAEAAAAAAAAA////AP///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P///wEAAAAAAAAAAAAAAAAAAAAAAAAAAAAAAAAAAAAAAAAAAAAAAAJ/f38A5+bmA8zMzADAwP8Af39/AAAAAAAAAAAAAAAAAAAAAAAAAAAAIQAAABgAAAAUAAAA+yMAAEYHAAAXJgAAnAgAAAAAAAAmAAAACAAAAP//////////"/>
                </a:ext>
              </a:extLst>
            </p:cNvSpPr>
            <p:nvPr/>
          </p:nvSpPr>
          <p:spPr>
            <a:xfrm>
              <a:off x="5848985" y="1182370"/>
              <a:ext cx="342900" cy="217170"/>
            </a:xfrm>
            <a:prstGeom prst="rect">
              <a:avLst/>
            </a:prstGeom>
            <a:solidFill>
              <a:srgbClr val="FFFFFF"/>
            </a:solidFill>
            <a:ln>
              <a:noFill/>
            </a:ln>
            <a:effectLst/>
          </p:spPr>
          <p:txBody>
            <a:bodyPr vert="horz" wrap="square" lIns="91440" tIns="45720" rIns="91440" bIns="45720" numCol="1" spcCol="215900" anchor="t"/>
            <a:lstStyle/>
            <a:p>
              <a:pPr marL="0" marR="0">
                <a:lnSpc>
                  <a:spcPct val="107000"/>
                </a:lnSpc>
                <a:spcBef>
                  <a:spcPts val="0"/>
                </a:spcBef>
                <a:spcAft>
                  <a:spcPts val="800"/>
                </a:spcAft>
                <a:defRPr lang="en-us"/>
              </a:pPr>
              <a:r>
                <a:rPr lang="en-us" sz="900" cap="none">
                  <a:latin typeface="Times New Roman" pitchFamily="1" charset="0"/>
                  <a:ea typeface="Calibri" pitchFamily="2" charset="0"/>
                  <a:cs typeface="Times New Roman" pitchFamily="1" charset="0"/>
                </a:rPr>
                <a:t>50</a:t>
              </a:r>
              <a:endParaRPr lang="en-us" sz="1100" cap="none"/>
            </a:p>
          </p:txBody>
        </p:sp>
        <p:grpSp>
          <p:nvGrpSpPr>
            <p:cNvPr id="5" name="Group 5"/>
            <p:cNvGrpSpPr>
              <a:extLst>
                <a:ext uri="smNativeData">
                  <pr:smNativeData xmlns:pr="smNativeData" xmlns="smNativeData" val="SMDATA_6_oDWzYhMAAAAlAAAAAQAAAA8BAAAAkAAAAEgAAACQAAAASAAAAAAAAAAAAAAAAAAAABcAAAAUAAAAAAAAAAAAAAD/fwAA/38AAAAAAAAJAAAABAAAAAAAAAAfAAAAVAAAAAAAAAAAAAAAAAAAAAAAAAAAAAAAAAAAAAAAAAAAAAAAAAAAAAAAAAAAAAAAAAAAAAAAAAAAAAAAAAAAAAAAAAAAAAAAAAAAAAAAAAAAAAAAAAAAACEAAAAYAAAAFAAAAK4WAACPBwAAUjQAAGcIAAAAAAAAJgAAAAgAAAD/////AAAAAA=="/>
                </a:ext>
              </a:extLst>
            </p:cNvGrpSpPr>
            <p:nvPr/>
          </p:nvGrpSpPr>
          <p:grpSpPr>
            <a:xfrm>
              <a:off x="3686810" y="1228725"/>
              <a:ext cx="4818380" cy="137160"/>
              <a:chOff x="3686810" y="1228725"/>
              <a:chExt cx="4818380" cy="137160"/>
            </a:xfrm>
          </p:grpSpPr>
          <p:sp>
            <p:nvSpPr>
              <p:cNvPr id="9" name="Rectangle 6"/>
              <p:cNvSpPr>
                <a:extLst>
                  <a:ext uri="smNativeData">
                    <pr:smNativeData xmlns:pr="smNativeData" xmlns="smNativeData" val="SMDATA_15_oDWzYhMAAAAlAAAAZAAAAA0AAAAAkAAAAEgAAACQAAAASAAAAAAAAAABAAAAAAAAAAEAAABQAAAAAAAAAAAA4D8AAAAAAADgPwAAAAAAAOA/AAAAAAAA4D8AAAAAAADgPwAAAAAAAOA/AAAAAAAA4D8AAAAAAADgPwAAAAAAAOA/AAAAAAAA4D8CAAAAjAAAAAEAAAAAAAAA4gAAAP///wgAAAAAAAAAAAAAAAAAAAAAAAAAAAAAAAAAAAAAZAAAAAEAAABAAAAAAAAAAAAAAAAAAAAAAAAAAAAAAAAAAAAAAAAAAAAAAAAAAAAAAAAAAAAAAAAAAAAAAAAAAAAAAAAAAAAAAAAAAAAAAAAAAAAAAAAAAAAAAAAAAAAAFAAAADwAAAAB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4gAAAP///wEAAAAAAAAAAAAAAAAAAAAAAAAAAAAAAAAAAAAAAAAAAAAAAAJ/f38A5+bmA8zMzADAwP8Af39/AAAAAAAAAAAAAAAAAAAAAAAAAAAAIQAAABgAAAAUAAAArhYAAI8HAACGIAAAZwgAAAAAAAAmAAAACAAAAP//////////"/>
                  </a:ext>
                </a:extLst>
              </p:cNvSpPr>
              <p:nvPr/>
            </p:nvSpPr>
            <p:spPr>
              <a:xfrm>
                <a:off x="3686810" y="1228725"/>
                <a:ext cx="1600200" cy="137160"/>
              </a:xfrm>
              <a:prstGeom prst="rect">
                <a:avLst/>
              </a:prstGeom>
              <a:solidFill>
                <a:srgbClr val="E20000"/>
              </a:solidFill>
              <a:ln w="12700" cap="flat" cmpd="sng" algn="ctr">
                <a:solidFill>
                  <a:schemeClr val="tx1"/>
                </a:solidFill>
                <a:prstDash val="solid"/>
                <a:headEnd type="none"/>
                <a:tailEnd type="none"/>
              </a:ln>
              <a:effectLst/>
            </p:spPr>
            <p:txBody>
              <a:bodyPr vert="horz" wrap="square" lIns="91440" tIns="45720" rIns="91440" bIns="45720" numCol="1" spcCol="215900" anchor="ctr"/>
              <a:lstStyle/>
              <a:p>
                <a:pPr>
                  <a:defRPr lang="en-us" cap="none">
                    <a:solidFill>
                      <a:srgbClr val="FFFFFF"/>
                    </a:solidFill>
                  </a:defRPr>
                </a:pPr>
              </a:p>
            </p:txBody>
          </p:sp>
          <p:sp>
            <p:nvSpPr>
              <p:cNvPr id="8" name="Rectangle 7"/>
              <p:cNvSpPr>
                <a:extLst>
                  <a:ext uri="smNativeData">
                    <pr:smNativeData xmlns:pr="smNativeData" xmlns="smNativeData" val="SMDATA_15_oDWzYhMAAAAlAAAAZAAAAA0AAAAAkAAAAEgAAACQAAAASAAAAAAAAAABAAAAAAAAAAEAAABQAAAAAAAAAAAA4D8AAAAAAADgPwAAAAAAAOA/AAAAAAAA4D8AAAAAAADgPwAAAAAAAOA/AAAAAAAA4D8AAAAAAADgPwAAAAAAAOA/AAAAAAAA4D8CAAAAjAAAAAEAAAAAAAAAAChoAP///wgAAAAAAAAAAAAAAAAAAAAAAAAAAAAAAAAAAAAAZAAAAAEAAABAAAAAAAAAAAAAAAAAAAAAAAAAAAAAAAAAAAAAAAAAAAAAAAAAAAAAAAAAAAAAAAAAAAAAAAAAAAAAAAAAAAAAAAAAAAAAAAAAAAAAAAAAAAAAAAAAAAAAFAAAADwAAAAB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ChoAP///wEAAAAAAAAAAAAAAAAAAAAAAAAAAAAAAAAAAAAAAAAAAAAAAAJ/f38A5+bmA8zMzADAwP8Af39/AAAAAAAAAAAAAAAAAAAAAAAAAAAAIQAAABgAAAAUAAAAeioAAI8HAABSNAAAZwgAAAAAAAAmAAAACAAAAP//////////"/>
                  </a:ext>
                </a:extLst>
              </p:cNvSpPr>
              <p:nvPr/>
            </p:nvSpPr>
            <p:spPr>
              <a:xfrm>
                <a:off x="6904990" y="1228725"/>
                <a:ext cx="1600200" cy="137160"/>
              </a:xfrm>
              <a:prstGeom prst="rect">
                <a:avLst/>
              </a:prstGeom>
              <a:solidFill>
                <a:srgbClr val="002868"/>
              </a:solidFill>
              <a:ln w="12700" cap="flat" cmpd="sng" algn="ctr">
                <a:solidFill>
                  <a:schemeClr val="tx1"/>
                </a:solidFill>
                <a:prstDash val="solid"/>
                <a:headEnd type="none"/>
                <a:tailEnd type="none"/>
              </a:ln>
              <a:effectLst/>
            </p:spPr>
            <p:txBody>
              <a:bodyPr vert="horz" wrap="square" lIns="91440" tIns="45720" rIns="91440" bIns="45720" numCol="1" spcCol="215900" anchor="ctr"/>
              <a:lstStyle/>
              <a:p>
                <a:pPr>
                  <a:defRPr lang="en-us" cap="none">
                    <a:solidFill>
                      <a:srgbClr val="FFFFFF"/>
                    </a:solidFill>
                  </a:defRPr>
                </a:pPr>
              </a:p>
            </p:txBody>
          </p:sp>
          <p:sp>
            <p:nvSpPr>
              <p:cNvPr id="7" name="Rectangle 8"/>
              <p:cNvSpPr>
                <a:extLst>
                  <a:ext uri="smNativeData">
                    <pr:smNativeData xmlns:pr="smNativeData" xmlns="smNativeData" val="SMDATA_15_oD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B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kSAAAI8HAABpKgAAZwgAAAAAAAAmAAAACAAAAP//////////"/>
                  </a:ext>
                </a:extLst>
              </p:cNvSpPr>
              <p:nvPr/>
            </p:nvSpPr>
            <p:spPr>
              <a:xfrm>
                <a:off x="5293995" y="1228725"/>
                <a:ext cx="1600200" cy="137160"/>
              </a:xfrm>
              <a:prstGeom prst="rect">
                <a:avLst/>
              </a:prstGeom>
              <a:noFill/>
              <a:ln w="12700" cap="flat" cmpd="sng" algn="ctr">
                <a:solidFill>
                  <a:schemeClr val="tx1"/>
                </a:solidFill>
                <a:prstDash val="solid"/>
                <a:headEnd type="none"/>
                <a:tailEnd type="none"/>
              </a:ln>
              <a:effectLst/>
            </p:spPr>
            <p:txBody>
              <a:bodyPr vert="horz" wrap="square" lIns="91440" tIns="45720" rIns="91440" bIns="45720" numCol="1" spcCol="215900" anchor="ctr"/>
              <a:lstStyle/>
              <a:p>
                <a:pPr>
                  <a:defRPr lang="en-us" cap="none">
                    <a:solidFill>
                      <a:srgbClr val="FFFFFF"/>
                    </a:solidFill>
                  </a:defRPr>
                </a:pPr>
              </a:p>
            </p:txBody>
          </p:sp>
          <p:sp>
            <p:nvSpPr>
              <p:cNvPr id="6" name="Star: 5 Points 9"/>
              <p:cNvSpPr>
                <a:extLst>
                  <a:ext uri="smNativeData">
                    <pr:smNativeData xmlns:pr="smNativeData" xmlns="smNativeData" val="SMDATA_15_oDWzYhMAAAAlAAAAkwEAAA0AAAAAkAAAAEgAAACQAAAASAAAAAAAAAABAAAAAAAAAAEAAABQAAAAi1QYWwhy2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BAAAAAAAAAAAAAAkF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cCUAAJQHAAArJgAAUAgAAAAAAAAmAAAACAAAAP//////////"/>
                  </a:ext>
                </a:extLst>
              </p:cNvSpPr>
              <p:nvPr/>
            </p:nvSpPr>
            <p:spPr>
              <a:xfrm>
                <a:off x="6085840" y="1231900"/>
                <a:ext cx="118745" cy="119380"/>
              </a:xfrm>
              <a:prstGeom prst="star5">
                <a:avLst/>
              </a:prstGeom>
              <a:noFill/>
              <a:ln w="3175" cap="flat" cmpd="sng" algn="ctr">
                <a:solidFill>
                  <a:schemeClr val="tx1"/>
                </a:solidFill>
                <a:prstDash val="solid"/>
                <a:headEnd type="none"/>
                <a:tailEnd type="none"/>
              </a:ln>
              <a:effectLst/>
            </p:spPr>
            <p:txBody>
              <a:bodyPr vert="horz" wrap="square" lIns="91440" tIns="45720" rIns="91440" bIns="45720" numCol="1" spcCol="215900" anchor="ctr"/>
              <a:lstStyle/>
              <a:p>
                <a:pPr>
                  <a:defRPr lang="en-us" cap="none">
                    <a:solidFill>
                      <a:srgbClr val="FFFFFF"/>
                    </a:solidFill>
                  </a:defRPr>
                </a:pPr>
              </a:p>
            </p:txBody>
          </p:sp>
        </p:grpSp>
      </p:grpSp>
      <p:sp>
        <p:nvSpPr>
          <p:cNvPr id="11" name="Diagonal Stripe 12"/>
          <p:cNvSpPr>
            <a:extLst>
              <a:ext uri="smNativeData">
                <pr:smNativeData xmlns:pr="smNativeData" xmlns="smNativeData" val="SMDATA_15_oDWzYhMAAAAlAAAAjAAAAA0AAAAAkAAAAEgAAACQAAAASAAAAAAAAAABAAAAAAAAAAEAAABQAAAAAAAAAAAA4D8AAAAAAADgPwAAAAAAAOA/AAAAAAAA4D8AAAAAAADgPwAAAAAAAOA/AAAAAAAA4D8AAAAAAADgPwAAAAAAAOA/AAAAAAAA4D8CAAAAjAAAAAEAAAAAAAAAAChoAP///wgAAAAAAAAAAAAAAAAAAAAAAAAAAAAAAAAAAAAAZAAAAAEAAABAAAAAAAAAAAAAAAAAAAAAAAAAAAAAAAAAAAAAAAAAAAAAAAAAAAAAAAAAAAAAAAAAAAAAAAAAAAAAAAAAAAAAAAAAAAAAAAAAAAAAAAAAAAAAAAAAAAAAFAAAADwAAAABAAAAAAAAAAAo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ChoAP///wEAAAAAAAAAAAAAAAAAAAAAAAAAAAAAAAAAAAAAAAAAAAAoaAB/f38A5+bmA8zMzADAwP8Af39/AAAAAAAAAAAAAAAAAAAAAAAAAAAAIQAAABgAAAAUAAAA6////2QmAADrSgAAMCoAABAAAAAmAAAACAAAAP//////////"/>
              </a:ext>
            </a:extLst>
          </p:cNvSpPr>
          <p:nvPr/>
        </p:nvSpPr>
        <p:spPr>
          <a:xfrm rot="10800000">
            <a:off x="-13335" y="6240780"/>
            <a:ext cx="12192000" cy="617220"/>
          </a:xfrm>
          <a:prstGeom prst="diagStripe">
            <a:avLst>
              <a:gd name="adj" fmla="val 50000"/>
            </a:avLst>
          </a:prstGeom>
          <a:solidFill>
            <a:srgbClr val="002868"/>
          </a:solidFill>
          <a:ln w="12700" cap="flat" cmpd="sng" algn="ctr">
            <a:solidFill>
              <a:srgbClr val="002868"/>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endParaRPr lang="en-us" cap="none">
              <a:solidFill>
                <a:schemeClr val="tx1"/>
              </a:solidFill>
            </a:endParaRPr>
          </a:p>
        </p:txBody>
      </p:sp>
      <p:sp>
        <p:nvSpPr>
          <p:cNvPr id="12" name="Diagonal Stripe 14"/>
          <p:cNvSpPr>
            <a:extLst>
              <a:ext uri="smNativeData">
                <pr:smNativeData xmlns:pr="smNativeData" xmlns="smNativeData" val="SMDATA_15_oDWzYhMAAAAlAAAAjAAAAA0AAAAAkAAAAEgAAACQAAAASAAAAAAAAAABAAAAAAAAAAEAAABQAAAAAAAAAAAA4D8AAAAAAADgPwAAAAAAAOA/AAAAAAAA4D8AAAAAAADgPwAAAAAAAOA/AAAAAAAA4D8AAAAAAADgPwAAAAAAAOA/AAAAAAAA4D8CAAAAjAAAAAEAAAAAAAAAAChoAP///wgAAAAAAAAAAAAAAAAAAAAAAAAAAAAAAAAAAAAAZAAAAAEAAABAAAAAAAAAAAAAAAAAAAAAAAAAAAAAAAAAAAAAAAAAAAAAAAAAAAAAAAAAAAAAAAAAAAAAAAAAAAAAAAAAAAAAAAAAAAAAAAAAAAAAAAAAAAAAAAAAAAAAFAAAADwAAAABAAAAAAAAAAAo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ChoAP///wEAAAAAAAAAAAAAAAAAAAAAAAAAAAAAAAAAAAAAAAAAAAAoaAB/f38A5+bmA8zMzADAwP8Af39/AAAAAAAAAAAAAAAAAAAAAAAAAAAAIQAAABgAAAAUAAAA//////T/////SgAAwAMAABAAAAAmAAAACAAAAP//////////"/>
              </a:ext>
            </a:extLst>
          </p:cNvSpPr>
          <p:nvPr/>
        </p:nvSpPr>
        <p:spPr>
          <a:xfrm>
            <a:off x="-635" y="-7620"/>
            <a:ext cx="12192000" cy="617220"/>
          </a:xfrm>
          <a:prstGeom prst="diagStripe">
            <a:avLst>
              <a:gd name="adj" fmla="val 50000"/>
            </a:avLst>
          </a:prstGeom>
          <a:solidFill>
            <a:srgbClr val="002868"/>
          </a:solidFill>
          <a:ln w="12700" cap="flat" cmpd="sng" algn="ctr">
            <a:solidFill>
              <a:srgbClr val="002868"/>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endParaRPr lang="en-us" cap="none">
              <a:solidFill>
                <a:schemeClr val="tx1"/>
              </a:solidFill>
            </a:endParaRPr>
          </a:p>
        </p:txBody>
      </p:sp>
      <p:sp>
        <p:nvSpPr>
          <p:cNvPr id="13" name="Right Triangle 15"/>
          <p:cNvSpPr>
            <a:extLst>
              <a:ext uri="smNativeData">
                <pr:smNativeData xmlns:pr="smNativeData" xmlns="smNativeData" val="SMDATA_15_oDWzYhMAAAAlAAAAawAAAA0AAAAAkAAAAEgAAACQAAAASAAAAAAAAAABAAAAAAAAAAEAAABQAAAAAAAAAAAA4D8AAAAAAADgPwAAAAAAAOA/AAAAAAAA4D8AAAAAAADgPwAAAAAAAOA/AAAAAAAA4D8AAAAAAADgPwAAAAAAAOA/AAAAAAAA4D8CAAAAjAAAAAEAAAAAAAAA4gAAAP///wgAAAAAAAAAAAAAAAAAAAAAAAAAAAAAAAAAAAAAZAAAAAEAAABAAAAAAAAAAAAAAAAAAAAAAAAAAAAAAAAAAAAAAAAAAAAAAAAAAAAAAAAAAAAAAAAAAAAAAAAAAAAAAAAAAAAAAAAAAAAAAAAAAAAAAAAAAAAAAAAAAAAAFAAAADwAAAABAAAAAAAAAOIA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4gAAAP///wEAAAAAAAAAAAAAAAAAAAAAAAAAAAAAAAAAAAAAAAAAAOIAAAB/f38A5+bmA8zMzADAwP8Af39/AAAAAAAAAAAAAAAAAAAAAAAAAAAAIQAAABgAAAAUAAAAvjAAABEpAADrSgAAJioAABAAAAAmAAAACAAAAP//////////"/>
              </a:ext>
            </a:extLst>
          </p:cNvSpPr>
          <p:nvPr/>
        </p:nvSpPr>
        <p:spPr>
          <a:xfrm flipH="1">
            <a:off x="7923530" y="6675755"/>
            <a:ext cx="4255135" cy="175895"/>
          </a:xfrm>
          <a:prstGeom prst="rtTriangle">
            <a:avLst/>
          </a:prstGeom>
          <a:solidFill>
            <a:srgbClr val="E20000"/>
          </a:solidFill>
          <a:ln w="12700" cap="flat" cmpd="sng" algn="ctr">
            <a:solidFill>
              <a:srgbClr val="E20000"/>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p>
        </p:txBody>
      </p:sp>
      <p:sp>
        <p:nvSpPr>
          <p:cNvPr id="14" name="Right Triangle 16"/>
          <p:cNvSpPr>
            <a:extLst>
              <a:ext uri="smNativeData">
                <pr:smNativeData xmlns:pr="smNativeData" xmlns="smNativeData" val="SMDATA_15_oDWzYhMAAAAlAAAAawAAAA0AAAAAkAAAAEgAAACQAAAASAAAAAAAAAABAAAAAAAAAAEAAABQAAAAAAAAAAAA4D8AAAAAAADgPwAAAAAAAOA/AAAAAAAA4D8AAAAAAADgPwAAAAAAAOA/AAAAAAAA4D8AAAAAAADgPwAAAAAAAOA/AAAAAAAA4D8CAAAAjAAAAAEAAAAAAAAA4gAAAP///wgAAAAAAAAAAAAAAAAAAAAAAAAAAAAAAAAAAAAAZAAAAAEAAABAAAAAAAAAAAAAAAAAAAAAAAAAAAAAAAAAAAAAAAAAAAAAAAAAAAAAAAAAAAAAAAAAAAAAAAAAAAAAAAAAAAAAAAAAAAAAAAAAAAAAAAAAAAAAAAAAAAAAFAAAADwAAAABAAAAAAAAAOIA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4gAAAP///wEAAAAAAAAAAAAAAAAAAAAAAAAAAAAAAAAAAAAAAAAAAOIAAAB/f38A5+bmA8zMzADAwP8Af39/AAAAAAAAAAAAAAAAAAAAAAAAAAAAIQAAABgAAAAUAAAA6/////T///8YGgAACAEAABAAAAAmAAAACAAAAP//////////"/>
              </a:ext>
            </a:extLst>
          </p:cNvSpPr>
          <p:nvPr/>
        </p:nvSpPr>
        <p:spPr>
          <a:xfrm rot="10800000" flipH="1">
            <a:off x="-13335" y="-7620"/>
            <a:ext cx="4255135" cy="175260"/>
          </a:xfrm>
          <a:prstGeom prst="rtTriangle">
            <a:avLst/>
          </a:prstGeom>
          <a:solidFill>
            <a:srgbClr val="E20000"/>
          </a:solidFill>
          <a:ln w="12700" cap="flat" cmpd="sng" algn="ctr">
            <a:solidFill>
              <a:srgbClr val="E20000"/>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p>
        </p:txBody>
      </p:sp>
      <p:pic>
        <p:nvPicPr>
          <p:cNvPr id="15" name="Picture1"/>
          <p:cNvPicPr>
            <a:extLst>
              <a:ext uri="smNativeData">
                <pr:smNativeData xmlns:pr="smNativeData" xmlns="smNativeData" val="SMDATA_17_oDWzYhMAAAAlAAAAEQAAAA0A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AcAAAA4AAAAAAAAAAAAAAAAAAAA////AAAAAAAAAAAAAAAAAAAAAAAAAAAAAAAAAAAAAABkAAAAZAAAAAAAAAAjAAAABAAAAGQAAAAXAAAAFAAAAAAAAAAAAAAA/38AAP9/AAAAAAAACQAAAAQAAAAAAAAAHgAAAGgAAAAAAAAAAAAAAAAAAAAAAAAAAAAAABAnAAAQJwAAAAAAAAAAAAAAAAAAAAAAAAAAAAAAAAAAAAAAAAAAAAAUAAAAAAAAAMDA/wAAAAAAZAAAADIAAAAAAAAAZAAAAAAAAAB/f38ACgAAACIAAAAYAAAAAAAAAAAAAAAAAAAAAAAAAAAAAAAAAAAAJAAAACQAAAAAAAAABwAAAAAAAAAAAAAAAAAAAAAAAAAAAAAAAAAAAH9/fwAlAAAAWAAAAAAAAAAAAAAAAAAAAAAAAAAAAAAAAAAAAAAAAAAAAAAAAAAAAAAAAAAAAAAAPwAAAAAAAACghgEAAAAAAAAAAAAAAAAADAAAAAEAAAAAAAAAAAAAAAAAAAAfAAAAVAAAAERyxAX///8BAAAAAAAAAAAAAAAAAAAAAAAAAAAAAAAAAAAAAAAAAAAAAAACf39/AOfm5gPMzMwAwMD/AH9/fwAAAAAAAAAAAAAAAAD///8AAAAAACEAAAAYAAAAFAAAAJBCAACJAAAAAEsAAPkIAAAQAAAAJgAAAAgAAAD//////////w=="/>
              </a:ext>
            </a:extLst>
          </p:cNvPicPr>
          <p:nvPr/>
        </p:nvPicPr>
        <p:blipFill>
          <a:blip r:embed="rId3"/>
          <a:stretch>
            <a:fillRect/>
          </a:stretch>
        </p:blipFill>
        <p:spPr>
          <a:xfrm>
            <a:off x="10820400" y="86995"/>
            <a:ext cx="1371600" cy="1371600"/>
          </a:xfrm>
          <a:prstGeom prst="rect">
            <a:avLst/>
          </a:prstGeom>
          <a:noFill/>
          <a:ln>
            <a:noFill/>
          </a:ln>
          <a:effectLst/>
        </p:spPr>
      </p:pic>
      <p:sp>
        <p:nvSpPr>
          <p:cNvPr id="16" name="SlideNumberArea1"/>
          <p:cNvSpPr>
            <a:spLocks noGrp="1" noChangeArrowheads="1"/>
            <a:extLst>
              <a:ext uri="smNativeData">
                <pr:smNativeData xmlns:pr="smNativeData" xmlns="smNativeData" val="SMDATA_15_oDWzYhMAAAAlAAAAZAAAAA8B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ExGvQo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DQAABonAADYRQAAWSkAAAAAAAAmAAAACAAAAAEAAAAAAAAA"/>
              </a:ext>
            </a:extLst>
          </p:cNvSpPr>
          <p:nvPr>
            <p:ph type="sldNum" sz="quarter" idx="12"/>
          </p:nvPr>
        </p:nvSpPr>
        <p:spPr>
          <a:xfrm>
            <a:off x="8610600" y="6356350"/>
            <a:ext cx="2743200" cy="365125"/>
          </a:xfrm>
        </p:spPr>
        <p:txBody>
          <a:bodyPr/>
          <a:lstStyle/>
          <a:p>
            <a:pPr>
              <a:defRPr lang="en-us"/>
            </a:pPr>
            <a:fld id="{75FDA97F-3198-A85F-D645-C70AE70B2092}" type="slidenum">
              <a:t>1</a:t>
            </a:fld>
          </a:p>
        </p:txBody>
      </p:sp>
    </p:spTree>
  </p:cSld>
  <p:clrMapOvr>
    <a:masterClrMapping/>
  </p:clrMapOvr>
  <p:timing>
    <p:tnLst>
      <p:par>
        <p:cTn id="1" dur="indefinite" restart="never" nodeType="tmRoot"/>
      </p:par>
    </p:tnLst>
  </p:timing>
</p:sld>
</file>

<file path=ppt/slides/slide2.xml><?xml version="1.0" encoding="utf-8"?>
<p:sld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mc:Ignorable="p14">
  <p:cSld>
    <p:spTree>
      <p:nvGrpSpPr>
        <p:cNvPr id="1" name=""/>
        <p:cNvGrpSpPr/>
        <p:nvPr/>
      </p:nvGrpSpPr>
      <p:grpSpPr>
        <a:xfrm>
          <a:off x="0" y="0"/>
          <a:ext cx="0" cy="0"/>
          <a:chOff x="0" y="0"/>
          <a:chExt cx="0" cy="0"/>
        </a:xfrm>
      </p:grpSpPr>
      <p:sp>
        <p:nvSpPr>
          <p:cNvPr id="2" name="Title 1"/>
          <p:cNvSpPr>
            <a:spLocks noGrp="1" noChangeArrowheads="1"/>
            <a:extLst>
              <a:ext uri="smNativeData">
                <pr:smNativeData xmlns:pr="smNativeData" xmlns="smNativeData" val="SMDATA_15_oD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O3///8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5QEAACEEAACVQgAAowYAABAAAAAmAAAACAAAAAEgAAAAAAAA"/>
              </a:ext>
            </a:extLst>
          </p:cNvSpPr>
          <p:nvPr>
            <p:ph type="title"/>
          </p:nvPr>
        </p:nvSpPr>
        <p:spPr>
          <a:xfrm>
            <a:off x="307975" y="671195"/>
            <a:ext cx="10515600" cy="407670"/>
          </a:xfrm>
        </p:spPr>
        <p:txBody>
          <a:bodyPr vert="horz" wrap="square" lIns="91440" tIns="45720" rIns="91440" bIns="45720" numCol="1" spcCol="215900" anchor="ctr">
            <a:prstTxWarp prst="textNoShape">
              <a:avLst/>
            </a:prstTxWarp>
          </a:bodyPr>
          <a:lstStyle/>
          <a:p>
            <a:pPr algn="ctr">
              <a:defRPr lang="en-us"/>
            </a:pPr>
            <a:r>
              <a:rPr lang="en-us" sz="2800" cap="none">
                <a:solidFill>
                  <a:srgbClr val="002868"/>
                </a:solidFill>
                <a:latin typeface="Times New Roman" pitchFamily="1" charset="0"/>
                <a:ea typeface="Calibri Light" pitchFamily="2" charset="0"/>
                <a:cs typeface="Times New Roman" pitchFamily="1" charset="0"/>
              </a:rPr>
              <a:t>TOOLS/ITEMS NEEDED TO BUY A REAL ESTATE PROPERTY</a:t>
            </a:r>
            <a:endParaRPr lang="en-us" sz="2800" cap="none">
              <a:solidFill>
                <a:srgbClr val="002868"/>
              </a:solidFill>
              <a:latin typeface="Times New Roman" pitchFamily="1" charset="0"/>
              <a:ea typeface="Calibri Light" pitchFamily="2" charset="0"/>
              <a:cs typeface="Times New Roman" pitchFamily="1" charset="0"/>
            </a:endParaRPr>
          </a:p>
        </p:txBody>
      </p:sp>
      <p:grpSp>
        <p:nvGrpSpPr>
          <p:cNvPr id="3" name="Group 3"/>
          <p:cNvGrpSpPr>
            <a:extLst>
              <a:ext uri="smNativeData">
                <pr:smNativeData xmlns:pr="smNativeData" xmlns="smNativeData" val="SMDATA_6_oDWzYhMAAAAlAAAAAQAAAA8BAAAAkAAAAEgAAACQAAAASAAAAAAAAAAAAAAAAAAAABcAAAAUAAAAAAAAAAAAAAD/fwAA/38AAAAAAAAJAAAABAAAAEUAAAAfAAAAVAAAAAAAAAAAAAAAAAAAAAAAAAAAAAAAAAAAAAAAAAAAAAAAAAAAAAAAAAAAAAAAAAAAAAAAAAAAAAAAAAAAAAAAAAAAAAAAAAAAAAAAAAAAAAAAAAAAACEAAAAYAAAAFAAAAK4WAABGBwAAUjQAAJwIAAAQAAAAJgAAAAgAAAD/////AAAAAA=="/>
              </a:ext>
            </a:extLst>
          </p:cNvGrpSpPr>
          <p:nvPr/>
        </p:nvGrpSpPr>
        <p:grpSpPr>
          <a:xfrm>
            <a:off x="3686810" y="1182370"/>
            <a:ext cx="4818380" cy="217170"/>
            <a:chOff x="3686810" y="1182370"/>
            <a:chExt cx="4818380" cy="217170"/>
          </a:xfrm>
        </p:grpSpPr>
        <p:sp>
          <p:nvSpPr>
            <p:cNvPr id="9" name="Text Box 2"/>
            <p:cNvSpPr>
              <a:extLst>
                <a:ext uri="smNativeData">
                  <pr:smNativeData xmlns:pr="smNativeData" xmlns="smNativeData" val="SMDATA_15_oDWzYhMAAAAlAAAAZAAAAA0AAAAAkAAAAEgAAACQAAAASAAAAAAAAAAAAAAAAAAAAAEAAABQAAAAAAAAAAAA4D8AAAAAAADgPwAAAAAAAOA/AAAAAAAA4D8AAAAAAADgPwAAAAAAAOA/AAAAAAAA4D8AAAAAAADgPwAAAAAAAOA/AAAAAAAA4D8CAAAAjAAAAAEAAAAAAAAA////AP///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FgC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P///wEAAAAAAAAAAAAAAAAAAAAAAAAAAAAAAAAAAAAAAAAAAAAAAAJ/f38A5+bmA8zMzADAwP8Af39/AAAAAAAAAAAAAAAAAAAAAAAAAAAAIQAAABgAAAAUAAAA+yMAAEYHAAAXJgAAnAgAAAAAAAAmAAAACAAAAP//////////"/>
                </a:ext>
              </a:extLst>
            </p:cNvSpPr>
            <p:nvPr/>
          </p:nvSpPr>
          <p:spPr>
            <a:xfrm>
              <a:off x="5848985" y="1182370"/>
              <a:ext cx="342900" cy="217170"/>
            </a:xfrm>
            <a:prstGeom prst="rect">
              <a:avLst/>
            </a:prstGeom>
            <a:solidFill>
              <a:srgbClr val="FFFFFF"/>
            </a:solidFill>
            <a:ln>
              <a:noFill/>
            </a:ln>
            <a:effectLst/>
          </p:spPr>
          <p:txBody>
            <a:bodyPr vert="horz" wrap="square" lIns="91440" tIns="45720" rIns="91440" bIns="45720" numCol="1" spcCol="215900" anchor="t"/>
            <a:lstStyle/>
            <a:p>
              <a:pPr marL="0" marR="0">
                <a:lnSpc>
                  <a:spcPct val="107000"/>
                </a:lnSpc>
                <a:spcBef>
                  <a:spcPts val="0"/>
                </a:spcBef>
                <a:spcAft>
                  <a:spcPts val="800"/>
                </a:spcAft>
                <a:defRPr lang="en-us"/>
              </a:pPr>
              <a:r>
                <a:rPr lang="en-us" sz="900" cap="none">
                  <a:latin typeface="Times New Roman" pitchFamily="1" charset="0"/>
                  <a:ea typeface="Calibri" pitchFamily="2" charset="0"/>
                  <a:cs typeface="Times New Roman" pitchFamily="1" charset="0"/>
                </a:rPr>
                <a:t>50</a:t>
              </a:r>
              <a:endParaRPr lang="en-us" sz="1100" cap="none"/>
            </a:p>
          </p:txBody>
        </p:sp>
        <p:grpSp>
          <p:nvGrpSpPr>
            <p:cNvPr id="4" name="Group 5"/>
            <p:cNvGrpSpPr>
              <a:extLst>
                <a:ext uri="smNativeData">
                  <pr:smNativeData xmlns:pr="smNativeData" xmlns="smNativeData" val="SMDATA_6_oDWzYhMAAAAlAAAAAQAAAA8BAAAAkAAAAEgAAACQAAAASAAAAAAAAAAAAAAAAAAAABcAAAAUAAAAAAAAAAAAAAD/fwAA/38AAAAAAAAJAAAABAAAAA0AAAAfAAAAVAAAAAAAAAAAAAAAAAAAAAAAAAAAAAAAAAAAAAAAAAAAAAAAAAAAAAAAAAAAAAAAAAAAAAAAAAAAAAAAAAAAAAAAAAAAAAAAAAAAAAAAAAAAAAAAAAAAACEAAAAYAAAAFAAAAK4WAACPBwAAUjQAAGcIAAAAAAAAJgAAAAgAAAD/////AAAAAA=="/>
                </a:ext>
              </a:extLst>
            </p:cNvGrpSpPr>
            <p:nvPr/>
          </p:nvGrpSpPr>
          <p:grpSpPr>
            <a:xfrm>
              <a:off x="3686810" y="1228725"/>
              <a:ext cx="4818380" cy="137160"/>
              <a:chOff x="3686810" y="1228725"/>
              <a:chExt cx="4818380" cy="137160"/>
            </a:xfrm>
          </p:grpSpPr>
          <p:sp>
            <p:nvSpPr>
              <p:cNvPr id="8" name="Rectangle 6"/>
              <p:cNvSpPr>
                <a:extLst>
                  <a:ext uri="smNativeData">
                    <pr:smNativeData xmlns:pr="smNativeData" xmlns="smNativeData" val="SMDATA_15_oDWzYhMAAAAlAAAAZAAAAA0AAAAAkAAAAEgAAACQAAAASAAAAAAAAAABAAAAAAAAAAEAAABQAAAAAAAAAAAA4D8AAAAAAADgPwAAAAAAAOA/AAAAAAAA4D8AAAAAAADgPwAAAAAAAOA/AAAAAAAA4D8AAAAAAADgPwAAAAAAAOA/AAAAAAAA4D8CAAAAjAAAAAEAAAAAAAAA4gAAAP///wgAAAAAAAAAAAAAAAAAAAAAAAAAAAAAAAAAAAAAZAAAAAEAAABAAAAAAAAAAAAAAAAAAAAAAAAAAAAAAAAAAAAAAAAAAAAAAAAAAAAAAAAAAAAAAAAAAAAAAAAAAAAAAAAAAAAAAAAAAAAAAAAAAAAAAAAAAAAAAAAAAAAAFAAAADwAAAAB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Bo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4gAAAP///wEAAAAAAAAAAAAAAAAAAAAAAAAAAAAAAAAAAAAAAAAAAAAAAAJ/f38A5+bmA8zMzADAwP8Af39/AAAAAAAAAAAAAAAAAAAAAAAAAAAAIQAAABgAAAAUAAAArhYAAI8HAACGIAAAZwgAAAAAAAAmAAAACAAAAP//////////"/>
                  </a:ext>
                </a:extLst>
              </p:cNvSpPr>
              <p:nvPr/>
            </p:nvSpPr>
            <p:spPr>
              <a:xfrm>
                <a:off x="3686810" y="1228725"/>
                <a:ext cx="1600200" cy="137160"/>
              </a:xfrm>
              <a:prstGeom prst="rect">
                <a:avLst/>
              </a:prstGeom>
              <a:solidFill>
                <a:srgbClr val="E20000"/>
              </a:solidFill>
              <a:ln w="12700" cap="flat" cmpd="sng" algn="ctr">
                <a:solidFill>
                  <a:schemeClr val="tx1"/>
                </a:solidFill>
                <a:prstDash val="solid"/>
                <a:headEnd type="none"/>
                <a:tailEnd type="none"/>
              </a:ln>
              <a:effectLst/>
            </p:spPr>
            <p:txBody>
              <a:bodyPr vert="horz" wrap="square" lIns="91440" tIns="45720" rIns="91440" bIns="45720" numCol="1" spcCol="215900" anchor="ctr"/>
              <a:lstStyle/>
              <a:p>
                <a:pPr>
                  <a:defRPr lang="en-us" cap="none">
                    <a:solidFill>
                      <a:srgbClr val="FFFFFF"/>
                    </a:solidFill>
                  </a:defRPr>
                </a:pPr>
              </a:p>
            </p:txBody>
          </p:sp>
          <p:sp>
            <p:nvSpPr>
              <p:cNvPr id="7" name="Rectangle 7"/>
              <p:cNvSpPr>
                <a:extLst>
                  <a:ext uri="smNativeData">
                    <pr:smNativeData xmlns:pr="smNativeData" xmlns="smNativeData" val="SMDATA_15_oDWzYhMAAAAlAAAAZAAAAA0AAAAAkAAAAEgAAACQAAAASAAAAAAAAAABAAAAAAAAAAEAAABQAAAAAAAAAAAA4D8AAAAAAADgPwAAAAAAAOA/AAAAAAAA4D8AAAAAAADgPwAAAAAAAOA/AAAAAAAA4D8AAAAAAADgPwAAAAAAAOA/AAAAAAAA4D8CAAAAjAAAAAEAAAAAAAAAAChoAP///wgAAAAAAAAAAAAAAAAAAAAAAAAAAAAAAAAAAAAAZAAAAAEAAABAAAAAAAAAAAAAAAAAAAAAAAAAAAAAAAAAAAAAAAAAAAAAAAAAAAAAAAAAAAAAAAAAAAAAAAAAAAAAAAAAAAAAAAAAAAAAAAAAAAAAAAAAAAAAAAAAAAAAFAAAADwAAAAB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ChoAP///wEAAAAAAAAAAAAAAAAAAAAAAAAAAAAAAAAAAAAAAAAAAAAAAAJ/f38A5+bmA8zMzADAwP8Af39/AAAAAAAAAAAAAAAAAAAAAAAAAAAAIQAAABgAAAAUAAAAeioAAI8HAABSNAAAZwgAAAAAAAAmAAAACAAAAP//////////"/>
                  </a:ext>
                </a:extLst>
              </p:cNvSpPr>
              <p:nvPr/>
            </p:nvSpPr>
            <p:spPr>
              <a:xfrm>
                <a:off x="6904990" y="1228725"/>
                <a:ext cx="1600200" cy="137160"/>
              </a:xfrm>
              <a:prstGeom prst="rect">
                <a:avLst/>
              </a:prstGeom>
              <a:solidFill>
                <a:srgbClr val="002868"/>
              </a:solidFill>
              <a:ln w="12700" cap="flat" cmpd="sng" algn="ctr">
                <a:solidFill>
                  <a:schemeClr val="tx1"/>
                </a:solidFill>
                <a:prstDash val="solid"/>
                <a:headEnd type="none"/>
                <a:tailEnd type="none"/>
              </a:ln>
              <a:effectLst/>
            </p:spPr>
            <p:txBody>
              <a:bodyPr vert="horz" wrap="square" lIns="91440" tIns="45720" rIns="91440" bIns="45720" numCol="1" spcCol="215900" anchor="ctr"/>
              <a:lstStyle/>
              <a:p>
                <a:pPr>
                  <a:defRPr lang="en-us" cap="none">
                    <a:solidFill>
                      <a:srgbClr val="FFFFFF"/>
                    </a:solidFill>
                  </a:defRPr>
                </a:pPr>
              </a:p>
            </p:txBody>
          </p:sp>
          <p:sp>
            <p:nvSpPr>
              <p:cNvPr id="6" name="Rectangle 8"/>
              <p:cNvSpPr>
                <a:extLst>
                  <a:ext uri="smNativeData">
                    <pr:smNativeData xmlns:pr="smNativeData" xmlns="smNativeData" val="SMDATA_15_oD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B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wF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kSAAAI8HAABpKgAAZwgAAAAAAAAmAAAACAAAAP//////////"/>
                  </a:ext>
                </a:extLst>
              </p:cNvSpPr>
              <p:nvPr/>
            </p:nvSpPr>
            <p:spPr>
              <a:xfrm>
                <a:off x="5293995" y="1228725"/>
                <a:ext cx="1600200" cy="137160"/>
              </a:xfrm>
              <a:prstGeom prst="rect">
                <a:avLst/>
              </a:prstGeom>
              <a:noFill/>
              <a:ln w="12700" cap="flat" cmpd="sng" algn="ctr">
                <a:solidFill>
                  <a:schemeClr val="tx1"/>
                </a:solidFill>
                <a:prstDash val="solid"/>
                <a:headEnd type="none"/>
                <a:tailEnd type="none"/>
              </a:ln>
              <a:effectLst/>
            </p:spPr>
            <p:txBody>
              <a:bodyPr vert="horz" wrap="square" lIns="91440" tIns="45720" rIns="91440" bIns="45720" numCol="1" spcCol="215900" anchor="ctr"/>
              <a:lstStyle/>
              <a:p>
                <a:pPr>
                  <a:defRPr lang="en-us" cap="none">
                    <a:solidFill>
                      <a:srgbClr val="FFFFFF"/>
                    </a:solidFill>
                  </a:defRPr>
                </a:pPr>
              </a:p>
            </p:txBody>
          </p:sp>
          <p:sp>
            <p:nvSpPr>
              <p:cNvPr id="5" name="Star: 5 Points 9"/>
              <p:cNvSpPr>
                <a:extLst>
                  <a:ext uri="smNativeData">
                    <pr:smNativeData xmlns:pr="smNativeData" xmlns="smNativeData" val="SMDATA_15_oDWzYhMAAAAlAAAAkwEAAA0AAAAAkAAAAEgAAACQAAAASAAAAAAAAAABAAAAAAAAAAEAAABQAAAAi1QYWwhy2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BAAAAAAAAAAAAAAkF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cCUAAJQHAAArJgAAUAgAAAAAAAAmAAAACAAAAP//////////"/>
                  </a:ext>
                </a:extLst>
              </p:cNvSpPr>
              <p:nvPr/>
            </p:nvSpPr>
            <p:spPr>
              <a:xfrm>
                <a:off x="6085840" y="1231900"/>
                <a:ext cx="118745" cy="119380"/>
              </a:xfrm>
              <a:prstGeom prst="star5">
                <a:avLst/>
              </a:prstGeom>
              <a:noFill/>
              <a:ln w="3175" cap="flat" cmpd="sng" algn="ctr">
                <a:solidFill>
                  <a:schemeClr val="tx1"/>
                </a:solidFill>
                <a:prstDash val="solid"/>
                <a:headEnd type="none"/>
                <a:tailEnd type="none"/>
              </a:ln>
              <a:effectLst/>
            </p:spPr>
            <p:txBody>
              <a:bodyPr vert="horz" wrap="square" lIns="91440" tIns="45720" rIns="91440" bIns="45720" numCol="1" spcCol="215900" anchor="ctr"/>
              <a:lstStyle/>
              <a:p>
                <a:pPr>
                  <a:defRPr lang="en-us" cap="none">
                    <a:solidFill>
                      <a:srgbClr val="FFFFFF"/>
                    </a:solidFill>
                  </a:defRPr>
                </a:pPr>
              </a:p>
            </p:txBody>
          </p:sp>
        </p:grpSp>
      </p:grpSp>
      <p:sp>
        <p:nvSpPr>
          <p:cNvPr id="10" name="Diagonal Stripe 12"/>
          <p:cNvSpPr>
            <a:extLst>
              <a:ext uri="smNativeData">
                <pr:smNativeData xmlns:pr="smNativeData" xmlns="smNativeData" val="SMDATA_15_oDWzYhMAAAAlAAAAjAAAAA0AAAAAkAAAAEgAAACQAAAASAAAAAAAAAABAAAAAAAAAAEAAABQAAAAAAAAAAAA4D8AAAAAAADgPwAAAAAAAOA/AAAAAAAA4D8AAAAAAADgPwAAAAAAAOA/AAAAAAAA4D8AAAAAAADgPwAAAAAAAOA/AAAAAAAA4D8CAAAAjAAAAAEAAAAAAAAAAChoAP///wgAAAAAAAAAAAAAAAAAAAAAAAAAAAAAAAAAAAAAZAAAAAEAAABAAAAAAAAAAAAAAAAAAAAAAAAAAAAAAAAAAAAAAAAAAAAAAAAAAAAAAAAAAAAAAAAAAAAAAAAAAAAAAAAAAAAAAAAAAAAAAAAAAAAAAAAAAAAAAAAAAAAAFAAAADwAAAABAAAAAAAAAAAo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ChoAP///wEAAAAAAAAAAAAAAAAAAAAAAAAAAAAAAAAAAAAAAAAAAAAoaAB/f38A5+bmA8zMzADAwP8Af39/AAAAAAAAAAAAAAAAAAAAAAAAAAAAIQAAABgAAAAUAAAA6////2QmAADrSgAAMCoAABAAAAAmAAAACAAAAP//////////"/>
              </a:ext>
            </a:extLst>
          </p:cNvSpPr>
          <p:nvPr/>
        </p:nvSpPr>
        <p:spPr>
          <a:xfrm rot="10800000">
            <a:off x="-13335" y="6240780"/>
            <a:ext cx="12192000" cy="617220"/>
          </a:xfrm>
          <a:prstGeom prst="diagStripe">
            <a:avLst>
              <a:gd name="adj" fmla="val 50000"/>
            </a:avLst>
          </a:prstGeom>
          <a:solidFill>
            <a:srgbClr val="002868"/>
          </a:solidFill>
          <a:ln w="12700" cap="flat" cmpd="sng" algn="ctr">
            <a:solidFill>
              <a:srgbClr val="002868"/>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endParaRPr lang="en-us" cap="none">
              <a:solidFill>
                <a:schemeClr val="tx1"/>
              </a:solidFill>
            </a:endParaRPr>
          </a:p>
        </p:txBody>
      </p:sp>
      <p:sp>
        <p:nvSpPr>
          <p:cNvPr id="11" name="Diagonal Stripe 14"/>
          <p:cNvSpPr>
            <a:extLst>
              <a:ext uri="smNativeData">
                <pr:smNativeData xmlns:pr="smNativeData" xmlns="smNativeData" val="SMDATA_15_oDWzYhMAAAAlAAAAjAAAAA0AAAAAkAAAAEgAAACQAAAASAAAAAAAAAABAAAAAAAAAAEAAABQAAAAAAAAAAAA4D8AAAAAAADgPwAAAAAAAOA/AAAAAAAA4D8AAAAAAADgPwAAAAAAAOA/AAAAAAAA4D8AAAAAAADgPwAAAAAAAOA/AAAAAAAA4D8CAAAAjAAAAAEAAAAAAAAAAChoAP///wgAAAAAAAAAAAAAAAAAAAAAAAAAAAAAAAAAAAAAZAAAAAEAAABAAAAAAAAAAAAAAAAAAAAAAAAAAAAAAAAAAAAAAAAAAAAAAAAAAAAAAAAAAAAAAAAAAAAAAAAAAAAAAAAAAAAAAAAAAAAAAAAAAAAAAAAAAAAAAAAAAAAAFAAAADwAAAABAAAAAAAAAAAo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ChoAP///wEAAAAAAAAAAAAAAAAAAAAAAAAAAAAAAAAAAAAAAAAAAAAoaAB/f38A5+bmA8zMzADAwP8Af39/AAAAAAAAAAAAAAAAAAAAAAAAAAAAIQAAABgAAAAUAAAA//////T/////SgAAwAMAABAAAAAmAAAACAAAAP//////////"/>
              </a:ext>
            </a:extLst>
          </p:cNvSpPr>
          <p:nvPr/>
        </p:nvSpPr>
        <p:spPr>
          <a:xfrm>
            <a:off x="-635" y="-7620"/>
            <a:ext cx="12192000" cy="617220"/>
          </a:xfrm>
          <a:prstGeom prst="diagStripe">
            <a:avLst>
              <a:gd name="adj" fmla="val 50000"/>
            </a:avLst>
          </a:prstGeom>
          <a:solidFill>
            <a:srgbClr val="002868"/>
          </a:solidFill>
          <a:ln w="12700" cap="flat" cmpd="sng" algn="ctr">
            <a:solidFill>
              <a:srgbClr val="002868"/>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endParaRPr lang="en-us" cap="none">
              <a:solidFill>
                <a:schemeClr val="tx1"/>
              </a:solidFill>
            </a:endParaRPr>
          </a:p>
        </p:txBody>
      </p:sp>
      <p:sp>
        <p:nvSpPr>
          <p:cNvPr id="12" name="Right Triangle 15"/>
          <p:cNvSpPr>
            <a:extLst>
              <a:ext uri="smNativeData">
                <pr:smNativeData xmlns:pr="smNativeData" xmlns="smNativeData" val="SMDATA_15_oDWzYhMAAAAlAAAAawAAAA0AAAAAkAAAAEgAAACQAAAASAAAAAAAAAABAAAAAAAAAAEAAABQAAAAAAAAAAAA4D8AAAAAAADgPwAAAAAAAOA/AAAAAAAA4D8AAAAAAADgPwAAAAAAAOA/AAAAAAAA4D8AAAAAAADgPwAAAAAAAOA/AAAAAAAA4D8CAAAAjAAAAAEAAAAAAAAA4gAAAP///wgAAAAAAAAAAAAAAAAAAAAAAAAAAAAAAAAAAAAAZAAAAAEAAABAAAAAAAAAAAAAAAAAAAAAAAAAAAAAAAAAAAAAAAAAAAAAAAAAAAAAAAAAAAAAAAAAAAAAAAAAAAAAAAAAAAAAAAAAAAAAAAAAAAAAAAAAAAAAAAAAAAAAFAAAADwAAAABAAAAAAAAAOIA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4gAAAP///wEAAAAAAAAAAAAAAAAAAAAAAAAAAAAAAAAAAAAAAAAAAOIAAAB/f38A5+bmA8zMzADAwP8Af39/AAAAAAAAAAAAAAAAAAAAAAAAAAAAIQAAABgAAAAUAAAAvjAAABEpAADrSgAAJioAABAAAAAmAAAACAAAAP//////////"/>
              </a:ext>
            </a:extLst>
          </p:cNvSpPr>
          <p:nvPr/>
        </p:nvSpPr>
        <p:spPr>
          <a:xfrm flipH="1">
            <a:off x="7923530" y="6675755"/>
            <a:ext cx="4255135" cy="175895"/>
          </a:xfrm>
          <a:prstGeom prst="rtTriangle">
            <a:avLst/>
          </a:prstGeom>
          <a:solidFill>
            <a:srgbClr val="E20000"/>
          </a:solidFill>
          <a:ln w="12700" cap="flat" cmpd="sng" algn="ctr">
            <a:solidFill>
              <a:srgbClr val="E20000"/>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p>
        </p:txBody>
      </p:sp>
      <p:sp>
        <p:nvSpPr>
          <p:cNvPr id="13" name="Right Triangle 16"/>
          <p:cNvSpPr>
            <a:extLst>
              <a:ext uri="smNativeData">
                <pr:smNativeData xmlns:pr="smNativeData" xmlns="smNativeData" val="SMDATA_15_oDWzYhMAAAAlAAAAawAAAA0AAAAAkAAAAEgAAACQAAAASAAAAAAAAAABAAAAAAAAAAEAAABQAAAAAAAAAAAA4D8AAAAAAADgPwAAAAAAAOA/AAAAAAAA4D8AAAAAAADgPwAAAAAAAOA/AAAAAAAA4D8AAAAAAADgPwAAAAAAAOA/AAAAAAAA4D8CAAAAjAAAAAEAAAAAAAAA4gAAAP///wgAAAAAAAAAAAAAAAAAAAAAAAAAAAAAAAAAAAAAZAAAAAEAAABAAAAAAAAAAAAAAAAAAAAAAAAAAAAAAAAAAAAAAAAAAAAAAAAAAAAAAAAAAAAAAAAAAAAAAAAAAAAAAAAAAAAAAAAAAAAAAAAAAAAAAAAAAAAAAAAAAAAAFAAAADwAAAABAAAAAAAAAOIA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4gAAAP///wEAAAAAAAAAAAAAAAAAAAAAAAAAAAAAAAAAAAAAAAAAAOIAAAB/f38A5+bmA8zMzADAwP8Af39/AAAAAAAAAAAAAAAAAAAAAAAAAAAAIQAAABgAAAAUAAAA6/////T///8YGgAACAEAABAAAAAmAAAACAAAAP//////////"/>
              </a:ext>
            </a:extLst>
          </p:cNvSpPr>
          <p:nvPr/>
        </p:nvSpPr>
        <p:spPr>
          <a:xfrm rot="10800000" flipH="1">
            <a:off x="-13335" y="-7620"/>
            <a:ext cx="4255135" cy="175260"/>
          </a:xfrm>
          <a:prstGeom prst="rtTriangle">
            <a:avLst/>
          </a:prstGeom>
          <a:solidFill>
            <a:srgbClr val="E20000"/>
          </a:solidFill>
          <a:ln w="12700" cap="flat" cmpd="sng" algn="ctr">
            <a:solidFill>
              <a:srgbClr val="E20000"/>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p>
        </p:txBody>
      </p:sp>
      <p:sp>
        <p:nvSpPr>
          <p:cNvPr id="14" name="TextBox 11"/>
          <p:cNvSpPr>
            <a:extLst>
              <a:ext uri="smNativeData">
                <pr:smNativeData xmlns:pr="smNativeData" xmlns="smNativeData" val="SMDATA_15_oDWzYhMAAAAlAAAAZAAAAE0A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Cw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B/f38A5+bmA8zMzADAwP8Af39/AAAAAAAAAAAAAAAAAAAAAAAAAAAAIQAAABgAAAAUAAAAfwQAACkIAABPEAAAeQwAABAgAAAmAAAACAAAAP//////////"/>
              </a:ext>
            </a:extLst>
          </p:cNvSpPr>
          <p:nvPr/>
        </p:nvSpPr>
        <p:spPr>
          <a:xfrm>
            <a:off x="730885" y="1326515"/>
            <a:ext cx="1920240" cy="701040"/>
          </a:xfrm>
          <a:prstGeom prst="rect">
            <a:avLst/>
          </a:prstGeom>
          <a:noFill/>
          <a:ln>
            <a:noFill/>
          </a:ln>
          <a:effectLst/>
        </p:spPr>
        <p:txBody>
          <a:bodyPr vert="horz" wrap="square" lIns="91440" tIns="45720" rIns="91440" bIns="45720" numCol="1" spcCol="215900" anchor="t"/>
          <a:lstStyle/>
          <a:p>
            <a:pPr>
              <a:defRPr lang="en-us" b="1" cap="none">
                <a:solidFill>
                  <a:srgbClr val="FF0000"/>
                </a:solidFill>
              </a:defRPr>
            </a:pPr>
            <a:r>
              <a:rPr lang="en-us" sz="2000" cap="none">
                <a:latin typeface="Times New Roman" pitchFamily="1" charset="0"/>
                <a:ea typeface="Calibri" pitchFamily="2" charset="0"/>
                <a:cs typeface="Times New Roman" pitchFamily="1" charset="0"/>
              </a:rPr>
              <a:t>Down payment (Regulation A)</a:t>
            </a:r>
            <a:endParaRPr lang="en-us" sz="2000" cap="none">
              <a:latin typeface="Times New Roman" pitchFamily="1" charset="0"/>
              <a:ea typeface="Calibri" pitchFamily="2" charset="0"/>
              <a:cs typeface="Times New Roman" pitchFamily="1" charset="0"/>
            </a:endParaRPr>
          </a:p>
        </p:txBody>
      </p:sp>
      <p:sp>
        <p:nvSpPr>
          <p:cNvPr id="15" name="TextBox 18"/>
          <p:cNvSpPr>
            <a:extLst>
              <a:ext uri="smNativeData">
                <pr:smNativeData xmlns:pr="smNativeData" xmlns="smNativeData" val="SMDATA_15_oDWzYhMAAAAlAAAAZAAAAE0A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B/f38A5+bmA8zMzADAwP8Af39/AAAAAAAAAAAAAAAAAAAAAAAAAAAAIQAAABgAAAAUAAAALQQAAMoNAAAIFwAAGhIAAAAgAAAmAAAACAAAAP//////////"/>
              </a:ext>
            </a:extLst>
          </p:cNvSpPr>
          <p:nvPr/>
        </p:nvSpPr>
        <p:spPr>
          <a:xfrm>
            <a:off x="678815" y="2241550"/>
            <a:ext cx="3065145" cy="701040"/>
          </a:xfrm>
          <a:prstGeom prst="rect">
            <a:avLst/>
          </a:prstGeom>
          <a:noFill/>
          <a:ln>
            <a:noFill/>
          </a:ln>
          <a:effectLst/>
        </p:spPr>
        <p:txBody>
          <a:bodyPr vert="horz" wrap="square" lIns="91440" tIns="45720" rIns="91440" bIns="45720" numCol="1" spcCol="215900" anchor="t"/>
          <a:lstStyle/>
          <a:p>
            <a:pPr>
              <a:defRPr lang="en-us"/>
            </a:pPr>
            <a:r>
              <a:rPr lang="en-us" sz="2000" cap="none">
                <a:latin typeface="Times New Roman" pitchFamily="1" charset="0"/>
                <a:ea typeface="Calibri" pitchFamily="2" charset="0"/>
                <a:cs typeface="Times New Roman" pitchFamily="1" charset="0"/>
              </a:rPr>
              <a:t>Limited Liability Company</a:t>
            </a:r>
            <a:endParaRPr lang="en-us" sz="2000" cap="none">
              <a:latin typeface="Times New Roman" pitchFamily="1" charset="0"/>
              <a:ea typeface="Calibri" pitchFamily="2" charset="0"/>
              <a:cs typeface="Times New Roman" pitchFamily="1" charset="0"/>
            </a:endParaRPr>
          </a:p>
          <a:p>
            <a:pPr>
              <a:defRPr lang="en-us"/>
            </a:pPr>
            <a:r>
              <a:rPr lang="en-us" sz="2000" cap="none">
                <a:latin typeface="Times New Roman" pitchFamily="1" charset="0"/>
                <a:ea typeface="Calibri" pitchFamily="2" charset="0"/>
                <a:cs typeface="Times New Roman" pitchFamily="1" charset="0"/>
              </a:rPr>
              <a:t>(</a:t>
            </a:r>
            <a:r>
              <a:rPr lang="en-us" sz="2000" cap="none">
                <a:latin typeface="Times New Roman" pitchFamily="1" charset="0"/>
                <a:ea typeface="Calibri" pitchFamily="2" charset="0"/>
                <a:cs typeface="Times New Roman" pitchFamily="1" charset="0"/>
              </a:rPr>
              <a:t>LLC) (the “Company”)</a:t>
            </a:r>
            <a:endParaRPr lang="en-us" sz="2000" cap="none">
              <a:latin typeface="Times New Roman" pitchFamily="1" charset="0"/>
              <a:ea typeface="Calibri" pitchFamily="2" charset="0"/>
              <a:cs typeface="Times New Roman" pitchFamily="1" charset="0"/>
            </a:endParaRPr>
          </a:p>
        </p:txBody>
      </p:sp>
      <p:sp>
        <p:nvSpPr>
          <p:cNvPr id="16" name="TextBox 19"/>
          <p:cNvSpPr>
            <a:extLst>
              <a:ext uri="smNativeData">
                <pr:smNativeData xmlns:pr="smNativeData" xmlns="smNativeData" val="SMDATA_15_oDWzYhMAAAAlAAAAZAAAAE0A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B/f38A5+bmA8zMzADAwP8Af39/AAAAAAAAAAAAAAAAAAAAAAAAAAAAIQAAABgAAAAUAAAALQQAAOQSAACZCwAAPxcAABAgAAAmAAAACAAAAP//////////"/>
              </a:ext>
            </a:extLst>
          </p:cNvSpPr>
          <p:nvPr/>
        </p:nvSpPr>
        <p:spPr>
          <a:xfrm>
            <a:off x="678815" y="3070860"/>
            <a:ext cx="1206500" cy="708025"/>
          </a:xfrm>
          <a:prstGeom prst="rect">
            <a:avLst/>
          </a:prstGeom>
          <a:noFill/>
          <a:ln>
            <a:noFill/>
          </a:ln>
          <a:effectLst/>
        </p:spPr>
        <p:txBody>
          <a:bodyPr vert="horz" wrap="square" lIns="91440" tIns="45720" rIns="91440" bIns="45720" numCol="1" spcCol="215900" anchor="t"/>
          <a:lstStyle/>
          <a:p>
            <a:pPr>
              <a:defRPr lang="en-us"/>
            </a:pPr>
            <a:r>
              <a:rPr lang="en-us" sz="2000" cap="none">
                <a:latin typeface="Times New Roman" pitchFamily="1" charset="0"/>
                <a:ea typeface="Calibri" pitchFamily="2" charset="0"/>
                <a:cs typeface="Times New Roman" pitchFamily="1" charset="0"/>
              </a:rPr>
              <a:t>Mortgage</a:t>
            </a:r>
            <a:endParaRPr lang="en-us" sz="2000" cap="none">
              <a:latin typeface="Times New Roman" pitchFamily="1" charset="0"/>
              <a:ea typeface="Calibri" pitchFamily="2" charset="0"/>
              <a:cs typeface="Times New Roman" pitchFamily="1" charset="0"/>
            </a:endParaRPr>
          </a:p>
          <a:p>
            <a:pPr>
              <a:defRPr lang="en-us"/>
            </a:pPr>
            <a:r>
              <a:rPr lang="en-us" sz="2000" cap="none">
                <a:latin typeface="Times New Roman" pitchFamily="1" charset="0"/>
                <a:ea typeface="Calibri" pitchFamily="2" charset="0"/>
                <a:cs typeface="Times New Roman" pitchFamily="1" charset="0"/>
              </a:rPr>
              <a:t>(Lender)</a:t>
            </a:r>
            <a:endParaRPr lang="en-us" sz="2000" cap="none">
              <a:latin typeface="Times New Roman" pitchFamily="1" charset="0"/>
              <a:ea typeface="Calibri" pitchFamily="2" charset="0"/>
              <a:cs typeface="Times New Roman" pitchFamily="1" charset="0"/>
            </a:endParaRPr>
          </a:p>
        </p:txBody>
      </p:sp>
      <p:sp>
        <p:nvSpPr>
          <p:cNvPr id="17" name="TextBox 20"/>
          <p:cNvSpPr>
            <a:extLst>
              <a:ext uri="smNativeData">
                <pr:smNativeData xmlns:pr="smNativeData" xmlns="smNativeData" val="SMDATA_15_oDWzYhMAAAAlAAAAZAAAAE0A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MQJ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B/f38A5+bmA8zMzADAwP8Af39/AAAAAAAAAAAAAAAAAAAAAAAAAAAAIQAAABgAAAAUAAAALQQAAP4XAAABEAAAWRwAABAgAAAmAAAACAAAAP//////////"/>
              </a:ext>
            </a:extLst>
          </p:cNvSpPr>
          <p:nvPr/>
        </p:nvSpPr>
        <p:spPr>
          <a:xfrm>
            <a:off x="678815" y="3900170"/>
            <a:ext cx="1922780" cy="708025"/>
          </a:xfrm>
          <a:prstGeom prst="rect">
            <a:avLst/>
          </a:prstGeom>
          <a:noFill/>
          <a:ln>
            <a:noFill/>
          </a:ln>
          <a:effectLst/>
        </p:spPr>
        <p:txBody>
          <a:bodyPr vert="horz" wrap="square" lIns="91440" tIns="45720" rIns="91440" bIns="45720" numCol="1" spcCol="215900" anchor="t"/>
          <a:lstStyle/>
          <a:p>
            <a:pPr>
              <a:defRPr lang="en-us"/>
            </a:pPr>
            <a:r>
              <a:rPr lang="en-us" sz="2000" cap="none">
                <a:latin typeface="Times New Roman" pitchFamily="1" charset="0"/>
                <a:ea typeface="Calibri" pitchFamily="2" charset="0"/>
                <a:cs typeface="Times New Roman" pitchFamily="1" charset="0"/>
              </a:rPr>
              <a:t>Purchase and Sales Contract</a:t>
            </a:r>
            <a:endParaRPr lang="en-us" sz="2000" cap="none">
              <a:latin typeface="Times New Roman" pitchFamily="1" charset="0"/>
              <a:ea typeface="Calibri" pitchFamily="2" charset="0"/>
              <a:cs typeface="Times New Roman" pitchFamily="1" charset="0"/>
            </a:endParaRPr>
          </a:p>
        </p:txBody>
      </p:sp>
      <p:sp>
        <p:nvSpPr>
          <p:cNvPr id="18" name="TextBox 22"/>
          <p:cNvSpPr>
            <a:extLst>
              <a:ext uri="smNativeData">
                <pr:smNativeData xmlns:pr="smNativeData" xmlns="smNativeData" val="SMDATA_15_oDWzYhMAAAAlAAAAZAAAAE0A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B/f38A5+bmA8zMzADAwP8Af39/AAAAAAAAAAAAAAAAAAAAAAAAAAAAIQAAABgAAAAUAAAANzQAAJwIAADbRAAA7AwAAAAgAAAmAAAACAAAAP//////////"/>
              </a:ext>
            </a:extLst>
          </p:cNvSpPr>
          <p:nvPr/>
        </p:nvSpPr>
        <p:spPr>
          <a:xfrm>
            <a:off x="8488045" y="1399540"/>
            <a:ext cx="2705100" cy="701040"/>
          </a:xfrm>
          <a:prstGeom prst="rect">
            <a:avLst/>
          </a:prstGeom>
          <a:noFill/>
          <a:ln>
            <a:noFill/>
          </a:ln>
          <a:effectLst/>
        </p:spPr>
        <p:txBody>
          <a:bodyPr vert="horz" wrap="square" lIns="91440" tIns="45720" rIns="91440" bIns="45720" numCol="1" spcCol="215900" anchor="t"/>
          <a:lstStyle/>
          <a:p>
            <a:pPr>
              <a:defRPr lang="en-us"/>
            </a:pPr>
            <a:r>
              <a:rPr lang="en-us" sz="2000" cap="none">
                <a:latin typeface="Times New Roman" pitchFamily="1" charset="0"/>
                <a:ea typeface="Calibri" pitchFamily="2" charset="0"/>
                <a:cs typeface="Times New Roman" pitchFamily="1" charset="0"/>
              </a:rPr>
              <a:t>Third-Party Property Management Company</a:t>
            </a:r>
            <a:endParaRPr lang="en-us" sz="2000" cap="none">
              <a:latin typeface="Times New Roman" pitchFamily="1" charset="0"/>
              <a:ea typeface="Calibri" pitchFamily="2" charset="0"/>
              <a:cs typeface="Times New Roman" pitchFamily="1" charset="0"/>
            </a:endParaRPr>
          </a:p>
        </p:txBody>
      </p:sp>
      <p:sp>
        <p:nvSpPr>
          <p:cNvPr id="19" name="TextBox 23"/>
          <p:cNvSpPr>
            <a:extLst>
              <a:ext uri="smNativeData">
                <pr:smNativeData xmlns:pr="smNativeData" xmlns="smNativeData" val="SMDATA_15_oDWzYhMAAAAlAAAAZAAAAE0A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B/f38A5+bmA8zMzADAwP8Af39/AAAAAAAAAAAAAAAAAAAAAAAAAAAAIQAAABgAAAAUAAAANTQAAFMNAADZRAAArhEAABAgAAAmAAAACAAAAP//////////"/>
              </a:ext>
            </a:extLst>
          </p:cNvSpPr>
          <p:nvPr/>
        </p:nvSpPr>
        <p:spPr>
          <a:xfrm>
            <a:off x="8486775" y="2165985"/>
            <a:ext cx="2705100" cy="708025"/>
          </a:xfrm>
          <a:prstGeom prst="rect">
            <a:avLst/>
          </a:prstGeom>
          <a:noFill/>
          <a:ln>
            <a:noFill/>
          </a:ln>
          <a:effectLst/>
        </p:spPr>
        <p:txBody>
          <a:bodyPr vert="horz" wrap="square" lIns="91440" tIns="45720" rIns="91440" bIns="45720" numCol="1" spcCol="215900" anchor="t"/>
          <a:lstStyle/>
          <a:p>
            <a:pPr>
              <a:defRPr lang="en-us"/>
            </a:pPr>
            <a:r>
              <a:rPr lang="en-us" sz="2000" cap="none">
                <a:latin typeface="Times New Roman" pitchFamily="1" charset="0"/>
                <a:ea typeface="Calibri" pitchFamily="2" charset="0"/>
                <a:cs typeface="Times New Roman" pitchFamily="1" charset="0"/>
              </a:rPr>
              <a:t>Property Management Agreement</a:t>
            </a:r>
            <a:endParaRPr lang="en-us" sz="2000" cap="none">
              <a:latin typeface="Times New Roman" pitchFamily="1" charset="0"/>
              <a:ea typeface="Calibri" pitchFamily="2" charset="0"/>
              <a:cs typeface="Times New Roman" pitchFamily="1" charset="0"/>
            </a:endParaRPr>
          </a:p>
        </p:txBody>
      </p:sp>
      <p:sp>
        <p:nvSpPr>
          <p:cNvPr id="20" name="TextBox 24"/>
          <p:cNvSpPr>
            <a:extLst>
              <a:ext uri="smNativeData">
                <pr:smNativeData xmlns:pr="smNativeData" xmlns="smNativeData" val="SMDATA_15_oDWzYhMAAAAlAAAAZAAAAE0A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Ov///8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B/f38A5+bmA8zMzADAwP8Af39/AAAAAAAAAAAAAAAAAAAAAAAAAAAAIQAAABgAAAAUAAAALQQAABgdAAABEAAAQCMAABAgAAAmAAAACAAAAP//////////"/>
              </a:ext>
            </a:extLst>
          </p:cNvSpPr>
          <p:nvPr/>
        </p:nvSpPr>
        <p:spPr>
          <a:xfrm>
            <a:off x="678815" y="4729480"/>
            <a:ext cx="1922780" cy="1000760"/>
          </a:xfrm>
          <a:prstGeom prst="rect">
            <a:avLst/>
          </a:prstGeom>
          <a:noFill/>
          <a:ln>
            <a:noFill/>
          </a:ln>
          <a:effectLst/>
        </p:spPr>
        <p:txBody>
          <a:bodyPr vert="horz" wrap="square" lIns="91440" tIns="45720" rIns="91440" bIns="45720" numCol="1" spcCol="215900" anchor="t"/>
          <a:lstStyle/>
          <a:p>
            <a:pPr>
              <a:defRPr lang="en-us"/>
            </a:pPr>
            <a:r>
              <a:rPr lang="en-us" sz="2000" cap="none">
                <a:latin typeface="Times New Roman" pitchFamily="1" charset="0"/>
                <a:ea typeface="Calibri" pitchFamily="2" charset="0"/>
                <a:cs typeface="Times New Roman" pitchFamily="1" charset="0"/>
              </a:rPr>
              <a:t>Buyer, Buyer’s Real Estate Attorney</a:t>
            </a:r>
            <a:endParaRPr lang="en-us" sz="2000" cap="none">
              <a:latin typeface="Times New Roman" pitchFamily="1" charset="0"/>
              <a:ea typeface="Calibri" pitchFamily="2" charset="0"/>
              <a:cs typeface="Times New Roman" pitchFamily="1" charset="0"/>
            </a:endParaRPr>
          </a:p>
        </p:txBody>
      </p:sp>
      <p:sp>
        <p:nvSpPr>
          <p:cNvPr id="21" name="Rectangle 25"/>
          <p:cNvSpPr>
            <a:extLst>
              <a:ext uri="smNativeData">
                <pr:smNativeData xmlns:pr="smNativeData" xmlns="smNativeData" val="SMDATA_15_oD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BAAAAAAAAAAAoaAB4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Pf///8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oaAB/f38A5+bmA8zMzADAwP8Af39/AAAAAAAAAAAAAAAAAAAAAAAAAAAAIQAAABgAAAAUAAAAxR4AACMUAAAxKQAAXx0AABAAAAAmAAAACAAAAP//////////"/>
              </a:ext>
            </a:extLst>
          </p:cNvSpPr>
          <p:nvPr/>
        </p:nvSpPr>
        <p:spPr>
          <a:xfrm>
            <a:off x="5001895" y="3273425"/>
            <a:ext cx="1694180" cy="1501140"/>
          </a:xfrm>
          <a:prstGeom prst="rect">
            <a:avLst/>
          </a:prstGeom>
          <a:noFill/>
          <a:ln w="76200" cap="flat" cmpd="sng" algn="ctr">
            <a:solidFill>
              <a:srgbClr val="002868"/>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p>
        </p:txBody>
      </p:sp>
      <p:sp>
        <p:nvSpPr>
          <p:cNvPr id="22" name="Straight Connector 27"/>
          <p:cNvSpPr>
            <a:extLst>
              <a:ext uri="smNativeData">
                <pr:smNativeData xmlns:pr="smNativeData" xmlns="smNativeData" val="SMDATA_15_oDWzYhMAAAAlAAAACgAAAA0AAAAAkAAAAEgAAACQAAAASAAAAAAAAAAAAAAAAAAAAAEAAABQAAAAAAAAAAAA4D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BAAAAAAAAAAAoaADI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P///wEAAAAAAAAAAAAAAAAAAAAAAAAAAAAAAAAAAAAAAAAAAAAoaAB/f38A5+bmA8zMzADAwP8Af39/AAAAAAAAAAAAAAAAAAAAAAAAAAAAIQAAABgAAAAUAAAAZyEAACMUAABnIQAAXx0AABAAAAAmAAAACAAAAP//////////"/>
              </a:ext>
            </a:extLst>
          </p:cNvSpPr>
          <p:nvPr/>
        </p:nvSpPr>
        <p:spPr>
          <a:xfrm>
            <a:off x="5429885" y="3273425"/>
            <a:ext cx="0" cy="1501140"/>
          </a:xfrm>
          <a:prstGeom prst="line">
            <a:avLst/>
          </a:prstGeom>
          <a:noFill/>
          <a:ln w="127000" cap="flat" cmpd="sng" algn="ctr">
            <a:solidFill>
              <a:srgbClr val="002868"/>
            </a:solidFill>
            <a:prstDash val="solid"/>
            <a:headEnd type="none"/>
            <a:tailEnd type="none"/>
          </a:ln>
          <a:effectLst/>
        </p:spPr>
      </p:sp>
      <p:sp>
        <p:nvSpPr>
          <p:cNvPr id="23" name="Straight Connector 29"/>
          <p:cNvSpPr>
            <a:extLst>
              <a:ext uri="smNativeData">
                <pr:smNativeData xmlns:pr="smNativeData" xmlns="smNativeData" val="SMDATA_15_oDWzYhMAAAAlAAAACgAAAA0AAAAAkAAAAEgAAACQAAAASAAAAAAAAAAAAAAAAAAAAAEAAABQAAAAAAAAAAAA4D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BAAAAAAAAAAAoaAA8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P///wEAAAAAAAAAAAAAAAAAAAAAAAAAAAAAAAAAAAAAAAAAAAAoaAB/f38A5+bmA8zMzADAwP8Af39/AAAAAAAAAAAAAAAAAAAAAAAAAAAAIQAAABgAAAAUAAAA+yMAACMUAAD7IwAAXx0AABAAAAAmAAAACAAAAP//////////"/>
              </a:ext>
            </a:extLst>
          </p:cNvSpPr>
          <p:nvPr/>
        </p:nvSpPr>
        <p:spPr>
          <a:xfrm>
            <a:off x="5848985" y="3273425"/>
            <a:ext cx="0" cy="1501140"/>
          </a:xfrm>
          <a:prstGeom prst="line">
            <a:avLst/>
          </a:prstGeom>
          <a:noFill/>
          <a:ln w="38100" cap="flat" cmpd="sng" algn="ctr">
            <a:solidFill>
              <a:srgbClr val="002868"/>
            </a:solidFill>
            <a:prstDash val="solid"/>
            <a:headEnd type="none"/>
            <a:tailEnd type="none"/>
          </a:ln>
          <a:effectLst/>
        </p:spPr>
      </p:sp>
      <p:sp>
        <p:nvSpPr>
          <p:cNvPr id="24" name="Straight Connector 30"/>
          <p:cNvSpPr>
            <a:extLst>
              <a:ext uri="smNativeData">
                <pr:smNativeData xmlns:pr="smNativeData" xmlns="smNativeData" val="SMDATA_15_oDWzYhMAAAAlAAAACgAAAA0AAAAAkAAAAEgAAACQAAAASAAAAAAAAAAAAAAAAAAAAAEAAABQAAAAAAAAAAAA4D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BAAAAAAAAAAAoaADI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P///wEAAAAAAAAAAAAAAAAAAAAAAAAAAAAAAAAAAAAAAAAAAAAoaAB/f38A5+bmA8zMzADAwP8Af39/AAAAAAAAAAAAAAAAAAAAAAAAAAAAIQAAABgAAAAUAAAAPCYAACMUAAA8JgAAXx0AABAAAAAmAAAACAAAAP//////////"/>
              </a:ext>
            </a:extLst>
          </p:cNvSpPr>
          <p:nvPr/>
        </p:nvSpPr>
        <p:spPr>
          <a:xfrm>
            <a:off x="6215380" y="3273425"/>
            <a:ext cx="0" cy="1501140"/>
          </a:xfrm>
          <a:prstGeom prst="line">
            <a:avLst/>
          </a:prstGeom>
          <a:noFill/>
          <a:ln w="127000" cap="flat" cmpd="sng" algn="ctr">
            <a:solidFill>
              <a:srgbClr val="002868"/>
            </a:solidFill>
            <a:prstDash val="solid"/>
            <a:headEnd type="none"/>
            <a:tailEnd type="none"/>
          </a:ln>
          <a:effectLst/>
        </p:spPr>
      </p:sp>
      <p:sp>
        <p:nvSpPr>
          <p:cNvPr id="25" name="Straight Connector 31"/>
          <p:cNvSpPr>
            <a:extLst>
              <a:ext uri="smNativeData">
                <pr:smNativeData xmlns:pr="smNativeData" xmlns="smNativeData" val="SMDATA_15_oDWzYhMAAAAlAAAACgAAAA0AAAAAkAAAAEgAAACQAAAASAAAAAAAAAAAAAAAAAAAAAEAAABQAAAAAAAAAAAA4D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BAAAAAAAAAAAoaAA8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P///wEAAAAAAAAAAAAAAAAAAAAAAAAAAAAAAAAAAAAAAAAAAAAoaAB/f38A5+bmA8zMzADAwP8Af39/AAAAAAAAAAAAAAAAAAAAAAAAAAAAIQAAABgAAAAUAAAAoh4AAGkWAABUKQAAaRYAABAAAAAmAAAACAAAAP//////////"/>
              </a:ext>
            </a:extLst>
          </p:cNvSpPr>
          <p:nvPr/>
        </p:nvSpPr>
        <p:spPr>
          <a:xfrm>
            <a:off x="4979670" y="3642995"/>
            <a:ext cx="1738630" cy="0"/>
          </a:xfrm>
          <a:prstGeom prst="line">
            <a:avLst/>
          </a:prstGeom>
          <a:noFill/>
          <a:ln w="38100" cap="flat" cmpd="sng" algn="ctr">
            <a:solidFill>
              <a:srgbClr val="002868"/>
            </a:solidFill>
            <a:prstDash val="solid"/>
            <a:headEnd type="none"/>
            <a:tailEnd type="none"/>
          </a:ln>
          <a:effectLst/>
        </p:spPr>
      </p:sp>
      <p:sp>
        <p:nvSpPr>
          <p:cNvPr id="26" name="Straight Connector 34"/>
          <p:cNvSpPr>
            <a:extLst>
              <a:ext uri="smNativeData">
                <pr:smNativeData xmlns:pr="smNativeData" xmlns="smNativeData" val="SMDATA_15_oDWzYhMAAAAlAAAACgAAAA0AAAAAkAAAAEgAAACQAAAASAAAAAAAAAAAAAAAAAAAAAEAAABQAAAAAAAAAAAA4D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BAAAAAAAAAAAoaADI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P///wEAAAAAAAAAAAAAAAAAAAAAAAAAAAAAAAAAAAAAAAAAAAAoaAB/f38A5+bmA8zMzADAwP8Af39/AAAAAAAAAAAAAAAAAAAAAAAAAAAAIQAAABgAAAAUAAAAoh4AAMEYAABUKQAAwRgAABAAAAAmAAAACAAAAP//////////"/>
              </a:ext>
            </a:extLst>
          </p:cNvSpPr>
          <p:nvPr/>
        </p:nvSpPr>
        <p:spPr>
          <a:xfrm>
            <a:off x="4979670" y="4023995"/>
            <a:ext cx="1738630" cy="0"/>
          </a:xfrm>
          <a:prstGeom prst="line">
            <a:avLst/>
          </a:prstGeom>
          <a:noFill/>
          <a:ln w="127000" cap="flat" cmpd="sng" algn="ctr">
            <a:solidFill>
              <a:srgbClr val="002868"/>
            </a:solidFill>
            <a:prstDash val="solid"/>
            <a:headEnd type="none"/>
            <a:tailEnd type="none"/>
          </a:ln>
          <a:effectLst/>
        </p:spPr>
      </p:sp>
      <p:sp>
        <p:nvSpPr>
          <p:cNvPr id="27" name="Straight Connector 35"/>
          <p:cNvSpPr>
            <a:extLst>
              <a:ext uri="smNativeData">
                <pr:smNativeData xmlns:pr="smNativeData" xmlns="smNativeData" val="SMDATA_15_oDWzYhMAAAAlAAAACgAAAA0AAAAAkAAAAEgAAACQAAAASAAAAAAAAAAAAAAAAAAAAAEAAABQAAAAAAAAAAAA4D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BAAAAAAAAAAAoaAA8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P///wEAAAAAAAAAAAAAAAAAAAAAAAAAAAAAAAAAAAAAAAAAAAAoaAB/f38A5+bmA8zMzADAwP8Af39/AAAAAAAAAAAAAAAAAAAAAAAAAAAAIQAAABgAAAAUAAAAxR4AAA8bAAB3KQAADxsAABAAAAAmAAAACAAAAP//////////"/>
              </a:ext>
            </a:extLst>
          </p:cNvSpPr>
          <p:nvPr/>
        </p:nvSpPr>
        <p:spPr>
          <a:xfrm>
            <a:off x="5001895" y="4398645"/>
            <a:ext cx="1738630" cy="0"/>
          </a:xfrm>
          <a:prstGeom prst="line">
            <a:avLst/>
          </a:prstGeom>
          <a:noFill/>
          <a:ln w="38100" cap="flat" cmpd="sng" algn="ctr">
            <a:solidFill>
              <a:srgbClr val="002868"/>
            </a:solidFill>
            <a:prstDash val="solid"/>
            <a:headEnd type="none"/>
            <a:tailEnd type="none"/>
          </a:ln>
          <a:effectLst/>
        </p:spPr>
      </p:sp>
      <p:sp>
        <p:nvSpPr>
          <p:cNvPr id="28" name="Isosceles Triangle 36"/>
          <p:cNvSpPr>
            <a:extLst>
              <a:ext uri="smNativeData">
                <pr:smNativeData xmlns:pr="smNativeData" xmlns="smNativeData" val="SMDATA_15_oDWzYhMAAAAlAAAAagAAAA0AAAAAkAAAAEgAAACQAAAASAAAAAAAAAABAAAAAAAAAAEAAABQAAAAAAAAAAAA4D8AAAAAAADgPwAAAAAAAOA/AAAAAAAA4D8AAAAAAADgPwAAAAAAAOA/AAAAAAAA4D8AAAAAAADgPwAAAAAAAOA/AAAAAAAA4D8CAAAAjAAAAAEAAAAAAAAAAChoAP///wgAAAAAAAAAAAAAAAAAAAAAAAAAAAAAAAAAAAAAZAAAAAEAAABAAAAAAAAAAAAAAAAAAAAAAAAAAAAAAAAAAAAAAAAAAAAAAAAAAAAAAAAAAAAAAAAAAAAAAAAAAAAAAAAAAAAAAAAAAAAAAAAAAAAAAAAAAAAAAAAAAAAAFAAAADwAAAABAAAAAAAAAAAo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O////8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ChoAP///wEAAAAAAAAAAAAAAAAAAAAAAAAAAAAAAAAAAAAAAAAAAAAoaAB/f38A5+bmA8zMzADAwP8Af39/AAAAAAAAAAAAAAAAAAAAAAAAAAAAIQAAABgAAAAUAAAAMh8AADAQAAAKKQAApRMAABAAAAAmAAAACAAAAP//////////"/>
              </a:ext>
            </a:extLst>
          </p:cNvSpPr>
          <p:nvPr/>
        </p:nvSpPr>
        <p:spPr>
          <a:xfrm>
            <a:off x="5071110" y="2631440"/>
            <a:ext cx="1600200" cy="561975"/>
          </a:xfrm>
          <a:prstGeom prst="triangle">
            <a:avLst>
              <a:gd name="adj" fmla="val 50000"/>
            </a:avLst>
          </a:prstGeom>
          <a:solidFill>
            <a:srgbClr val="002868"/>
          </a:solidFill>
          <a:ln w="12700" cap="flat" cmpd="sng" algn="ctr">
            <a:solidFill>
              <a:srgbClr val="002868"/>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p>
        </p:txBody>
      </p:sp>
      <p:cxnSp>
        <p:nvCxnSpPr>
          <p:cNvPr id="29" name="Connector: Elbow 41"/>
          <p:cNvCxnSpPr>
            <a:extLst>
              <a:ext uri="smNativeData">
                <pr:smNativeData xmlns:pr="smNativeData" xmlns="smNativeData" val="SMDATA_15_oDWzYhMAAAAlAAAADgAAAA0AAAAAkAAAAEgAAACQAAAASAAAAAAAAAAAAAAAAAAAAAEAAABQAAAAMbYQ5KCE5z8AAAAAAAAAAAAAAAAAAPA/AAAAAAAA4D8AAAAAAADgPwAAAAAAAOA/AAAAAAAA4D8AAAAAAADgPwAAAAAAAOA/AAAAAAAA4D8CAAAAjAAAAAAAAAAAAAAA////AP///wgAAAAAAAAAAAAAAAAAAAAAAAAAAAAAAAAAAAAAeAAAAAEAAABAAAAAAAAAAAAAAABaAAAAAAAAAAAAAAAAAAAAAAAAAAAAAAAAAAAAAAAAAAAAAAAAAAAAAAAAAAAAAAAAAAAAAAAAAAAAAAAAAAAAAAAAAAAAAAAAAAAAFAAAADwAAAABAAAAAAAAAERyxAwKAAAAAQAAABQAAAAUAAAAFAAAAAEAAAAAAAAAZAAAAGQAAAAC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MX3lzw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P///wEAAAAAAAAAAAAAAAAAAAAAAAAAAAAAAAAAAAAAAAAAAERyxAV/f38A5+bmA8zMzADAwP8Af39/AAAAAAAAAAAAAAAAAAAAAAAAAAAAIQAAABgAAAAUAAAAcw8AAA0KAAAeHgAAEhUAABAAAAAmAAAACAAAAP//////////"/>
              </a:ext>
            </a:extLst>
          </p:cNvCxnSpPr>
          <p:nvPr/>
        </p:nvCxnSpPr>
        <p:spPr>
          <a:xfrm>
            <a:off x="2511425" y="1633855"/>
            <a:ext cx="2384425" cy="1791335"/>
          </a:xfrm>
          <a:prstGeom prst="bentConnector3">
            <a:avLst>
              <a:gd name="adj1" fmla="val 86747"/>
            </a:avLst>
          </a:prstGeom>
          <a:noFill/>
          <a:ln w="6350" cap="flat" cmpd="sng" algn="ctr">
            <a:solidFill>
              <a:schemeClr val="accent1"/>
            </a:solidFill>
            <a:prstDash val="solid"/>
            <a:headEnd type="none"/>
            <a:tailEnd type="triangle" w="med" len="med"/>
          </a:ln>
          <a:effectLst/>
        </p:spPr>
      </p:cxnSp>
      <p:cxnSp>
        <p:nvCxnSpPr>
          <p:cNvPr id="30" name="Connector: Elbow 44"/>
          <p:cNvCxnSpPr>
            <a:extLst>
              <a:ext uri="smNativeData">
                <pr:smNativeData xmlns:pr="smNativeData" xmlns="smNativeData" val="SMDATA_15_oDWzYhMAAAAlAAAADgAAAA0AAAAAkAAAAEgAAACQAAAASAAAAAAAAAAAAAAAAAAAAAEAAABQAAAAAAAAAAAAAAAAAAAAAAAAAAAAAAAAAPA/AAAAAAAA4D8AAAAAAADgPwAAAAAAAOA/AAAAAAAA4D8AAAAAAADgPwAAAAAAAOA/AAAAAAAA4D8CAAAAjAAAAAAAAAAAAAAA////AP///wgAAAAAAAAAAAAAAAAAAAAAAAAAAAAAAAAAAAAAeAAAAAEAAABAAAAAAAAAAAAAAABaAAAAAAAAAAAAAAAAAAAAAAAAAAAAAAAAAAAAAAAAAAAAAAAAAAAAAAAAAAAAAAAAAAAAAAAAAAAAAAAAAAAAAAAAAAAAAAAAAAAAFAAAADwAAAABAAAAAAAAAERyxAwKAAAAAQAAABQAAAAUAAAAFAAAAAEAAAAAAAAAZAAAAGQAAAAC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N3/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P///wEAAAAAAAAAAAAAAAAAAAAAAAAAAAAAAAAAAAAAAAAAAERyxAV/f38A5+bmA8zMzADAwP8Af39/AAAAAAAAAAAAAAAAAAAAAAAAAAAAIQAAABgAAAAUAAAAXhYAAHcPAADGHQAAaBYAABAAAAAmAAAACAAAAP//////////"/>
              </a:ext>
            </a:extLst>
          </p:cNvCxnSpPr>
          <p:nvPr/>
        </p:nvCxnSpPr>
        <p:spPr>
          <a:xfrm>
            <a:off x="3636010" y="2513965"/>
            <a:ext cx="1203960" cy="1128395"/>
          </a:xfrm>
          <a:prstGeom prst="bentConnector3">
            <a:avLst>
              <a:gd name="adj1" fmla="val 50000"/>
            </a:avLst>
          </a:prstGeom>
          <a:noFill/>
          <a:ln w="6350" cap="flat" cmpd="sng" algn="ctr">
            <a:solidFill>
              <a:schemeClr val="accent1"/>
            </a:solidFill>
            <a:prstDash val="solid"/>
            <a:headEnd type="none"/>
            <a:tailEnd type="triangle" w="med" len="med"/>
          </a:ln>
          <a:effectLst/>
        </p:spPr>
      </p:cxnSp>
      <p:cxnSp>
        <p:nvCxnSpPr>
          <p:cNvPr id="31" name="Connector: Elbow 47"/>
          <p:cNvCxnSpPr>
            <a:extLst>
              <a:ext uri="smNativeData">
                <pr:smNativeData xmlns:pr="smNativeData" xmlns="smNativeData" val="SMDATA_15_oDWzYhMAAAAlAAAADgAAAA0AAAAAkAAAAEgAAACQAAAASAAAAAAAAAAAAAAAAAAAAAEAAABQAAAAAAAAAAAAAAAAAAAAAAAAAAAAAAAAAPA/AAAAAAAA4D8AAAAAAADgPwAAAAAAAOA/AAAAAAAA4D8AAAAAAADgPwAAAAAAAOA/AAAAAAAA4D8CAAAAjAAAAAAAAAAAAAAA////AP///wgAAAAAAAAAAAAAAAAAAAAAAAAAAAAAAAAAAAAAeAAAAAEAAABAAAAAAAAAAAAAAABaAAAAAAAAAAAAAAAAAAAAAAAAAAAAAAAAAAAAAAAAAAAAAAAAAAAAAAAAAAAAAAAAAAAAAAAAAAAAAAAAAAAAAAAAAAAAAAAAAAAAFAAAADwAAAABAAAAAAAAAERyxAwKAAAAAQAAABQAAAAUAAAAFAAAAAEAAAAAAAAAZAAAAGQAAAAC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P///wEAAAAAAAAAAAAAAAAAAAAAAAAAAAAAAAAAAAAAAAAAAERyxAV/f38A5+bmA8zMzADAwP8Af39/AAAAAAAAAAAAAAAAAAAAAAAAAAAAIQAAABgAAAAUAAAAsQsAAKkUAADpHQAA/hcAABAAAAAmAAAACAAAAP//////////"/>
              </a:ext>
            </a:extLst>
          </p:cNvCxnSpPr>
          <p:nvPr/>
        </p:nvCxnSpPr>
        <p:spPr>
          <a:xfrm>
            <a:off x="1900555" y="3358515"/>
            <a:ext cx="2961640" cy="541655"/>
          </a:xfrm>
          <a:prstGeom prst="bentConnector3">
            <a:avLst>
              <a:gd name="adj1" fmla="val 50000"/>
            </a:avLst>
          </a:prstGeom>
          <a:noFill/>
          <a:ln w="6350" cap="flat" cmpd="sng" algn="ctr">
            <a:solidFill>
              <a:schemeClr val="accent1"/>
            </a:solidFill>
            <a:prstDash val="solid"/>
            <a:headEnd type="none"/>
            <a:tailEnd type="triangle" w="med" len="med"/>
          </a:ln>
          <a:effectLst/>
        </p:spPr>
      </p:cxnSp>
      <p:cxnSp>
        <p:nvCxnSpPr>
          <p:cNvPr id="32" name="Connector: Elbow 49"/>
          <p:cNvCxnSpPr>
            <a:extLst>
              <a:ext uri="smNativeData">
                <pr:smNativeData xmlns:pr="smNativeData" xmlns="smNativeData" val="SMDATA_15_oDWzYhMAAAAlAAAADgAAAA0AAAAAkAAAAEgAAACQAAAASAAAAAAAAAAAAAAAAAAAAAEAAABQAAAAAAAAAAAAAAAAAAAAAAAAAAAAAAAAAPA/AAAAAAAA4D8AAAAAAADgPwAAAAAAAOA/AAAAAAAA4D8AAAAAAADgPwAAAAAAAOA/AAAAAAAA4D8CAAAAjAAAAAAAAAAAAAAA////AP///wgAAAAAAAAAAAAAAAAAAAAAAAAAAAAAAAAAAAAAeAAAAAEAAABAAAAAAAAAAAAAAABaAAAAAAAAAAAAAAAAAAAAAAAAAAAAAAAAAAAAAAAAAAAAAAAAAAAAAAAAAAAAAAAAAAAAAAAAAAAAAAAAAAAAAAAAAAAAAAAAAAAAFAAAADwAAAABAAAAAAAAAERyxAwKAAAAAQAAABQAAAAUAAAAFAAAAAEAAAAAAAAAZAAAAGQAAAAC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EwUsA4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P///wEAAAAAAAAAAAAAAAAAAAAAAAAAAAAAAAAAAAAAAAAAAERyxAV/f38A5+bmA8zMzADAwP8Af39/AAAAAAAAAAAAAAAAAAAAAAAAAAAAIQAAABgAAAAUAAAASg0AAIIZAADGHQAAkBkAABAAAAAmAAAACAAAAP//////////"/>
              </a:ext>
            </a:extLst>
          </p:cNvCxnSpPr>
          <p:nvPr/>
        </p:nvCxnSpPr>
        <p:spPr>
          <a:xfrm>
            <a:off x="2160270" y="4146550"/>
            <a:ext cx="2679700" cy="8890"/>
          </a:xfrm>
          <a:prstGeom prst="bentConnector3">
            <a:avLst>
              <a:gd name="adj1" fmla="val 50000"/>
            </a:avLst>
          </a:prstGeom>
          <a:noFill/>
          <a:ln w="6350" cap="flat" cmpd="sng" algn="ctr">
            <a:solidFill>
              <a:schemeClr val="accent1"/>
            </a:solidFill>
            <a:prstDash val="solid"/>
            <a:headEnd type="none"/>
            <a:tailEnd type="triangle" w="med" len="med"/>
          </a:ln>
          <a:effectLst/>
        </p:spPr>
      </p:cxnSp>
      <p:cxnSp>
        <p:nvCxnSpPr>
          <p:cNvPr id="33" name="Connector: Elbow 51"/>
          <p:cNvCxnSpPr>
            <a:extLst>
              <a:ext uri="smNativeData">
                <pr:smNativeData xmlns:pr="smNativeData" xmlns="smNativeData" val="SMDATA_15_oDWzYhMAAAAlAAAADgAAAA0AAAAAkAAAAEgAAACQAAAASAAAAAAAAAAAAAAAAgAAAAEAAABQAAAAAAAAAAAAAAAAAAAAAAAAAAAAAAAAAPA/AAAAAAAA4D8AAAAAAADgPwAAAAAAAOA/AAAAAAAA4D8AAAAAAADgPwAAAAAAAOA/AAAAAAAA4D8CAAAAjAAAAAAAAAAAAAAA////AP///wgAAAAAAAAAAAAAAAAAAAAAAAAAAAAAAAAAAAAAeAAAAAEAAABAAAAAAAAAAAAAAABaAAAAAAAAAAAAAAAAAAAAAAAAAAAAAAAAAAAAAAAAAAAAAAAAAAAAAAAAAAAAAAAAAAAAAAAAAAAAAAAAAAAAAAAAAAAAAAAAAAAAFAAAADwAAAABAAAAAAAAAERyxAwKAAAAAQAAABQAAAAUAAAAFAAAAAEAAAAAAAAAZAAAAGQAAAAC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D/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P///wEAAAAAAAAAAAAAAAAAAAAAAAAAAAAAAAAAAAAAAAAAAERyxAV/f38A5+bmA8zMzADAwP8Af39/AAAAAAAAAAAAAAAAAAAAAAAAAAAAIQAAABgAAAAUAAAATw8AAO0aAAClHQAAvx4AABAAAAAmAAAACAAAAP//////////"/>
              </a:ext>
            </a:extLst>
          </p:cNvCxnSpPr>
          <p:nvPr/>
        </p:nvCxnSpPr>
        <p:spPr>
          <a:xfrm flipV="1">
            <a:off x="2488565" y="4377055"/>
            <a:ext cx="2330450" cy="621030"/>
          </a:xfrm>
          <a:prstGeom prst="bentConnector3">
            <a:avLst>
              <a:gd name="adj1" fmla="val 50000"/>
            </a:avLst>
          </a:prstGeom>
          <a:noFill/>
          <a:ln w="6350" cap="flat" cmpd="sng" algn="ctr">
            <a:solidFill>
              <a:schemeClr val="accent1"/>
            </a:solidFill>
            <a:prstDash val="solid"/>
            <a:headEnd type="none"/>
            <a:tailEnd type="triangle" w="med" len="med"/>
          </a:ln>
          <a:effectLst/>
        </p:spPr>
      </p:cxnSp>
      <p:cxnSp>
        <p:nvCxnSpPr>
          <p:cNvPr id="34" name="Connector: Elbow 56"/>
          <p:cNvCxnSpPr>
            <a:extLst>
              <a:ext uri="smNativeData">
                <pr:smNativeData xmlns:pr="smNativeData" xmlns="smNativeData" val="SMDATA_15_oDWzYhMAAAAlAAAADgAAAA0AAAAAkAAAAEgAAACQAAAASAAAAAAAAAAAAAAAAgAAAAEAAABQAAAAAAAAAAAAAAAAAAAAAAAAAAAAAAAAAPA/AAAAAAAA4D8AAAAAAADgPwAAAAAAAOA/AAAAAAAA4D8AAAAAAADgPwAAAAAAAOA/AAAAAAAA4D8CAAAAjAAAAAAAAAAAAAAA////AP///wgAAAAAAAAAAAAAAAAAAAAAAAAAAAAAAAAAAAAAeAAAAAEAAABAAAAAAAAAAAAAAABaAAAAAAAAAAAAAAAAAAAAAAAAAAAAAAAAAAAAAAAAAAAAAAAAAAAAAAAAAAAAAAAAAAAAAAAAAAAAAAAAAAAAAAAAAAAAAAAAAAAAFAAAADwAAAABAAAAAAAAAERyxAwKAAAAAQAAABQAAAAUAAAAFAAAAAEAAAAAAAAAZAAAAGQAAAAC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P///wEAAAAAAAAAAAAAAAAAAAAAAAAAAAAAAAAAAAAAAAAAAERyxAV/f38A5+bmA8zMzADAwP8Af39/AAAAAAAAAAAAAAAAAAAAAAAAAAAAIQAAABgAAAAUAAAAyygAANoJAAB1NAAAchIAABAAAAAmAAAACAAAAP//////////"/>
              </a:ext>
            </a:extLst>
          </p:cNvCxnSpPr>
          <p:nvPr/>
        </p:nvCxnSpPr>
        <p:spPr>
          <a:xfrm rot="10800000" flipV="1">
            <a:off x="6631305" y="1601470"/>
            <a:ext cx="1896110" cy="1397000"/>
          </a:xfrm>
          <a:prstGeom prst="bentConnector3">
            <a:avLst>
              <a:gd name="adj1" fmla="val 50000"/>
            </a:avLst>
          </a:prstGeom>
          <a:noFill/>
          <a:ln w="6350" cap="flat" cmpd="sng" algn="ctr">
            <a:solidFill>
              <a:schemeClr val="accent1"/>
            </a:solidFill>
            <a:prstDash val="solid"/>
            <a:headEnd type="none"/>
            <a:tailEnd type="triangle" w="med" len="med"/>
          </a:ln>
          <a:effectLst/>
        </p:spPr>
      </p:cxnSp>
      <p:cxnSp>
        <p:nvCxnSpPr>
          <p:cNvPr id="35" name="Connector: Elbow 60"/>
          <p:cNvCxnSpPr>
            <a:extLst>
              <a:ext uri="smNativeData">
                <pr:smNativeData xmlns:pr="smNativeData" xmlns="smNativeData" val="SMDATA_15_oDWzYhMAAAAlAAAADgAAAA0AAAAAkAAAAEgAAACQAAAASAAAAAAAAAAAAAAAAgAAAAEAAABQAAAAwi/186Yi2b8AAAAAAAAAAAAAAAAAAPA/AAAAAAAA4D8AAAAAAADgPwAAAAAAAOA/AAAAAAAA4D8AAAAAAADgPwAAAAAAAOA/AAAAAAAA4D8CAAAAjAAAAAAAAAAAAAAA////AP///wgAAAAAAAAAAAAAAAAAAAAAAAAAAAAAAAAAAAAAeAAAAAEAAABAAAAAAAAAAAAAAABaAAAAAAAAAAAAAAAAAAAAAAAAAAAAAAAAAAAAAAAAAAAAAAAAAAAAAAAAAAAAAAAAAAAAAAAAAAAAAAAAAAAAAAAAAAAAAAAAAAAAFAAAADwAAAABAAAAAAAAAERyxAwKAAAAAQAAABQAAAAUAAAAFAAAAAEAAAAAAAAAZAAAAGQAAAAC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JTdzQ4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P///wEAAAAAAAAAAAAAAAAAAAAAAAAAAAAAAAAAAAAAAAAAAERyxAV/f38A5+bmA8zMzADAwP8Af39/AAAAAAAAAAAAAAAAAAAAAAAAAAAAIQAAABgAAAAUAAAAmyoAAJQOAAB0NAAAARQAABAAAAAmAAAACAAAAP//////////"/>
              </a:ext>
            </a:extLst>
          </p:cNvCxnSpPr>
          <p:nvPr/>
        </p:nvCxnSpPr>
        <p:spPr>
          <a:xfrm rot="10800000" flipV="1">
            <a:off x="6925945" y="2369820"/>
            <a:ext cx="1600835" cy="882015"/>
          </a:xfrm>
          <a:prstGeom prst="bentConnector3">
            <a:avLst>
              <a:gd name="adj1" fmla="val 30363"/>
            </a:avLst>
          </a:prstGeom>
          <a:noFill/>
          <a:ln w="6350" cap="flat" cmpd="sng" algn="ctr">
            <a:solidFill>
              <a:schemeClr val="accent1"/>
            </a:solidFill>
            <a:prstDash val="solid"/>
            <a:headEnd type="none"/>
            <a:tailEnd type="triangle" w="med" len="med"/>
          </a:ln>
          <a:effectLst/>
        </p:spPr>
      </p:cxnSp>
      <p:cxnSp>
        <p:nvCxnSpPr>
          <p:cNvPr id="36" name="Connector: Elbow 37"/>
          <p:cNvCxnSpPr>
            <a:extLst>
              <a:ext uri="smNativeData">
                <pr:smNativeData xmlns:pr="smNativeData" xmlns="smNativeData" val="SMDATA_15_oDWzYhMAAAAlAAAADgAAAA0AAAAAkAAAAEgAAACQAAAASAAAAAAAAAAAAAAAAAAAAAEAAABQAAAAAAAAAAAAAAAAAAAAAAAAAAAAAAAAAPA/AAAAAAAA4D8AAAAAAADgPwAAAAAAAOA/AAAAAAAA4D8AAAAAAADgPwAAAAAAAOA/AAAAAAAA4D8CAAAAjAAAAAAAAAAAAAAA////AP///wgAAAAAAAAAAAAAAAAAAAAAAAAAAAAAAAAAAAAAeAAAAAEAAABAAAAAAAAAAAAAAABaAAAAAAAAAAAAAAAAAAAAAAAAAAAAAAAAAAAAAAAAAAAAAAAAAAAAAAAAAAAAAAAAAAAAAAAAAAAAAAAAAAAAAAAAAAAAAAAAAAAAFAAAADwAAAABAAAAAAAAAERyxAwKAAAAAQAAABQAAAAUAAAAFAAAAAEAAAAAAAAAZAAAAGQAAAAC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D/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P///wEAAAAAAAAAAAAAAAAAAAAAAAAAAAAAAAAAAAAAAAAAAERyxAV/f38A5+bmA8zMzADAwP8Af39/AAAAAAAAAAAAAAAAAAAAAAAAAAAAIQAAABgAAAAUAAAADSoAAIQcAACKMwAAkx8AABAAAAAmAAAACAAAAP//////////"/>
              </a:ext>
            </a:extLst>
          </p:cNvCxnSpPr>
          <p:nvPr/>
        </p:nvCxnSpPr>
        <p:spPr>
          <a:xfrm rot="10800000">
            <a:off x="6835775" y="4635500"/>
            <a:ext cx="1542415" cy="497205"/>
          </a:xfrm>
          <a:prstGeom prst="bentConnector3">
            <a:avLst>
              <a:gd name="adj1" fmla="val 50000"/>
            </a:avLst>
          </a:prstGeom>
          <a:noFill/>
          <a:ln w="6350" cap="flat" cmpd="sng" algn="ctr">
            <a:solidFill>
              <a:schemeClr val="accent1"/>
            </a:solidFill>
            <a:prstDash val="solid"/>
            <a:headEnd type="none"/>
            <a:tailEnd type="triangle" w="med" len="med"/>
          </a:ln>
          <a:effectLst/>
        </p:spPr>
      </p:cxnSp>
      <p:sp>
        <p:nvSpPr>
          <p:cNvPr id="37" name="TextBox 39"/>
          <p:cNvSpPr>
            <a:extLst>
              <a:ext uri="smNativeData">
                <pr:smNativeData xmlns:pr="smNativeData" xmlns="smNativeData" val="SMDATA_15_oDWzYhMAAAAlAAAAZAAAAE0A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Pf///8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B/f38A5+bmA8zMzADAwP8Af39/AAAAAAAAAAAAAAAAAAAAAAAAAAAAIQAAABgAAAAUAAAAgTQAAL8eAAAmRQAAGiMAABAgAAAmAAAACAAAAP//////////"/>
              </a:ext>
            </a:extLst>
          </p:cNvSpPr>
          <p:nvPr/>
        </p:nvSpPr>
        <p:spPr>
          <a:xfrm>
            <a:off x="8535035" y="4998085"/>
            <a:ext cx="2705735" cy="708025"/>
          </a:xfrm>
          <a:prstGeom prst="rect">
            <a:avLst/>
          </a:prstGeom>
          <a:noFill/>
          <a:ln>
            <a:noFill/>
          </a:ln>
          <a:effectLst/>
        </p:spPr>
        <p:txBody>
          <a:bodyPr vert="horz" wrap="square" lIns="91440" tIns="45720" rIns="91440" bIns="45720" numCol="1" spcCol="215900" anchor="t"/>
          <a:lstStyle/>
          <a:p>
            <a:pPr>
              <a:defRPr lang="en-us"/>
            </a:pPr>
            <a:r>
              <a:rPr lang="en-us" sz="2000" cap="none">
                <a:latin typeface="Times New Roman" pitchFamily="1" charset="0"/>
                <a:ea typeface="Calibri" pitchFamily="2" charset="0"/>
                <a:cs typeface="Times New Roman" pitchFamily="1" charset="0"/>
              </a:rPr>
              <a:t>Seller, Seller’s Attorney, Seller’s related items</a:t>
            </a:r>
            <a:endParaRPr lang="en-us" sz="2000" cap="none">
              <a:latin typeface="Times New Roman" pitchFamily="1" charset="0"/>
              <a:ea typeface="Calibri" pitchFamily="2" charset="0"/>
              <a:cs typeface="Times New Roman" pitchFamily="1" charset="0"/>
            </a:endParaRPr>
          </a:p>
        </p:txBody>
      </p:sp>
      <p:cxnSp>
        <p:nvCxnSpPr>
          <p:cNvPr id="38" name="Connector: Elbow 43"/>
          <p:cNvCxnSpPr>
            <a:extLst>
              <a:ext uri="smNativeData">
                <pr:smNativeData xmlns:pr="smNativeData" xmlns="smNativeData" val="SMDATA_15_oDWzYhMAAAAlAAAADgAAAA0AAAAAkAAAAEgAAACQAAAASAAAAAAAAAAAAAAAAgAAAAEAAABQAAAAAAAAAAAAAAAAAAAAAAAAAAAAAAAAAPA/AAAAAAAA4D8AAAAAAADgPwAAAAAAAOA/AAAAAAAA4D8AAAAAAADgPwAAAAAAAOA/AAAAAAAA4D8CAAAAjAAAAAAAAAAAAAAA////AP///wgAAAAAAAAAAAAAAAAAAAAAAAAAAAAAAAAAAAAAeAAAAAEAAABAAAAAAAAAAAAAAABaAAAAAAAAAAAAAAAAAAAAAAAAAAAAAAAAAAAAAAAAAAAAAAAAAAAAAAAAAAAAAAAAAAAAAAAAAAAAAAAAAAAAAAAAAAAAAAAAAAAAFAAAADwAAAABAAAAAAAAAERyxAwKAAAAAQAAABQAAAAUAAAAFAAAAAEAAAAAAAAAZAAAAGQAAAAC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P///wEAAAAAAAAAAAAAAAAAAAAAAAAAAAAAAAAAAAAAAAAAAERyxAV/f38A5+bmA8zMzADAwP8Af39/AAAAAAAAAAAAAAAAAAAAAAAAAAAAIQAAABgAAAAUAAAADSoAABUVAAC5NAAAyBUAABAAAAAmAAAACAAAAP//////////"/>
              </a:ext>
            </a:extLst>
          </p:cNvCxnSpPr>
          <p:nvPr/>
        </p:nvCxnSpPr>
        <p:spPr>
          <a:xfrm rot="10800000" flipV="1">
            <a:off x="6835775" y="3427095"/>
            <a:ext cx="1734820" cy="113665"/>
          </a:xfrm>
          <a:prstGeom prst="bentConnector3">
            <a:avLst>
              <a:gd name="adj1" fmla="val 50000"/>
            </a:avLst>
          </a:prstGeom>
          <a:noFill/>
          <a:ln w="6350" cap="flat" cmpd="sng" algn="ctr">
            <a:solidFill>
              <a:schemeClr val="accent1"/>
            </a:solidFill>
            <a:prstDash val="solid"/>
            <a:headEnd type="none"/>
            <a:tailEnd type="triangle" w="med" len="med"/>
          </a:ln>
          <a:effectLst/>
        </p:spPr>
      </p:cxnSp>
      <p:sp>
        <p:nvSpPr>
          <p:cNvPr id="39" name="TextBox 46"/>
          <p:cNvSpPr>
            <a:extLst>
              <a:ext uri="smNativeData">
                <pr:smNativeData xmlns:pr="smNativeData" xmlns="smNativeData" val="SMDATA_15_oDWzYhMAAAAlAAAAZAAAAE0A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GR2AAg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B/f38A5+bmA8zMzADAwP8Af39/AAAAAAAAAAAAAAAAAAAAAAAAAAAAIQAAABgAAAAUAAAAuTQAAPURAAA6RwAANBgAABAgAAAmAAAACAAAAP//////////"/>
              </a:ext>
            </a:extLst>
          </p:cNvSpPr>
          <p:nvPr/>
        </p:nvSpPr>
        <p:spPr>
          <a:xfrm>
            <a:off x="8570595" y="2919095"/>
            <a:ext cx="3007995" cy="1015365"/>
          </a:xfrm>
          <a:prstGeom prst="rect">
            <a:avLst/>
          </a:prstGeom>
          <a:noFill/>
          <a:ln>
            <a:noFill/>
          </a:ln>
          <a:effectLst/>
        </p:spPr>
        <p:txBody>
          <a:bodyPr vert="horz" wrap="square" lIns="91440" tIns="45720" rIns="91440" bIns="45720" numCol="1" spcCol="215900" anchor="t"/>
          <a:lstStyle/>
          <a:p>
            <a:pPr>
              <a:defRPr lang="en-us"/>
            </a:pPr>
            <a:r>
              <a:rPr lang="en-us" sz="2000" cap="none">
                <a:latin typeface="Times New Roman" pitchFamily="1" charset="0"/>
                <a:ea typeface="Calibri" pitchFamily="2" charset="0"/>
                <a:cs typeface="Times New Roman" pitchFamily="1" charset="0"/>
              </a:rPr>
              <a:t>Due Diligence Items: Property inspection, title search, survey, reports, etc</a:t>
            </a:r>
            <a:endParaRPr lang="en-us" sz="2000" cap="none">
              <a:latin typeface="Times New Roman" pitchFamily="1" charset="0"/>
              <a:ea typeface="Calibri" pitchFamily="2" charset="0"/>
              <a:cs typeface="Times New Roman" pitchFamily="1" charset="0"/>
            </a:endParaRPr>
          </a:p>
        </p:txBody>
      </p:sp>
      <p:pic>
        <p:nvPicPr>
          <p:cNvPr id="40" name="Picture1"/>
          <p:cNvPicPr>
            <a:extLst>
              <a:ext uri="smNativeData">
                <pr:smNativeData xmlns:pr="smNativeData" xmlns="smNativeData" val="SMDATA_17_oDWzYhMAAAAlAAAAEQAAAA0A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AcAAAA4AAAAAAAAAAAAAAAAAAAA////AAAAAAAAAAAAAAAAAAAAAAAAAAAAAAAAAAAAAABkAAAAZAAAAAAAAAAjAAAABAAAAGQAAAAXAAAAFAAAAAAAAAAAAAAA/38AAP9/AAAAAAAACQAAAAQAAAAAAQABHgAAAGgAAAAAAAAAAAAAAAAAAAAAAAAAAAAAABAnAAAQJwAAAAAAAAAAAAAAAAAAAAAAAAAAAAAAAAAAAAAAAAAAAAAUAAAAAAAAAMDA/wAAAAAAZAAAADIAAAAAAAAAZAAAAAAAAAB/f38ACgAAACIAAAAYAAAAAAAAAAAAAAAAAAAAAAAAAAAAAAAAAAAAJAAAACQAAAAAAAAABwAAAAAAAAAAAAAAAAAAAAAAAAAAAAAAAAAAAH9/fwAlAAAAWAAAAAAAAAAAAAAAAAAAAAAAAAAAAAAAAAAAAAAAAAAAAAAAAAAAAAAAAAAAAAAAPwAAAAAAAACghgEAAAAAAAAAAAAAAAAADAAAAAEAAAAAAAAAAAAAAAAAAAAfAAAAVAAAAERyxAX///8BAAAAAAAAAAAAAAAAAAAAAAAAAAAAAAAAAAAAAAAAAAAAAAACf39/AOfm5gPMzMwAwMD/AH9/fwAAAAAAAAAAAAAAAAD///8AAAAAACEAAAAYAAAAFAAAAJBCAACJAAAAAEsAAPkIAAAQAAAAJgAAAAgAAAD//////////w=="/>
              </a:ext>
            </a:extLst>
          </p:cNvPicPr>
          <p:nvPr/>
        </p:nvPicPr>
        <p:blipFill>
          <a:blip r:embed="rId3"/>
          <a:stretch>
            <a:fillRect/>
          </a:stretch>
        </p:blipFill>
        <p:spPr>
          <a:xfrm>
            <a:off x="10820400" y="86995"/>
            <a:ext cx="1371600" cy="1371600"/>
          </a:xfrm>
          <a:prstGeom prst="rect">
            <a:avLst/>
          </a:prstGeom>
          <a:noFill/>
          <a:ln>
            <a:noFill/>
          </a:ln>
          <a:effectLst/>
        </p:spPr>
      </p:pic>
      <p:sp>
        <p:nvSpPr>
          <p:cNvPr id="41" name="SlideNumberArea1"/>
          <p:cNvSpPr>
            <a:spLocks noGrp="1" noChangeArrowheads="1"/>
            <a:extLst>
              <a:ext uri="smNativeData">
                <pr:smNativeData xmlns:pr="smNativeData" xmlns="smNativeData" val="SMDATA_15_oDWzYhMAAAAlAAAAZAAAAA8B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DQAABonAADYRQAAWSkAAAAAAAAmAAAACAAAAAEAAAAAAAAA"/>
              </a:ext>
            </a:extLst>
          </p:cNvSpPr>
          <p:nvPr>
            <p:ph type="sldNum" sz="quarter" idx="12"/>
          </p:nvPr>
        </p:nvSpPr>
        <p:spPr>
          <a:xfrm>
            <a:off x="8610600" y="6356350"/>
            <a:ext cx="2743200" cy="365125"/>
          </a:xfrm>
        </p:spPr>
        <p:txBody>
          <a:bodyPr/>
          <a:lstStyle/>
          <a:p>
            <a:pPr>
              <a:defRPr lang="en-us"/>
            </a:pPr>
            <a:fld id="{75FDC6F0-BE98-A830-D645-4865880B201D}" type="slidenum">
              <a:t>2</a:t>
            </a:fld>
          </a:p>
        </p:txBody>
      </p:sp>
    </p:spTree>
  </p:cSld>
  <p:clrMapOvr>
    <a:masterClrMapping/>
  </p:clrMapOvr>
  <p:timing>
    <p:tnLst>
      <p:par>
        <p:cTn id="1" dur="indefinite" restart="never" nodeType="tmRoot"/>
      </p:par>
    </p:tnLst>
  </p:timing>
</p:sld>
</file>

<file path=ppt/slides/slide3.xml><?xml version="1.0" encoding="utf-8"?>
<p:sld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mc:Ignorable="p14">
  <p:cSld>
    <p:spTree>
      <p:nvGrpSpPr>
        <p:cNvPr id="1" name=""/>
        <p:cNvGrpSpPr/>
        <p:nvPr/>
      </p:nvGrpSpPr>
      <p:grpSpPr>
        <a:xfrm>
          <a:off x="0" y="0"/>
          <a:ext cx="0" cy="0"/>
          <a:chOff x="0" y="0"/>
          <a:chExt cx="0" cy="0"/>
        </a:xfrm>
      </p:grpSpPr>
      <p:sp>
        <p:nvSpPr>
          <p:cNvPr id="2" name="Title 1"/>
          <p:cNvSpPr>
            <a:spLocks noGrp="1" noChangeArrowheads="1"/>
            <a:extLst>
              <a:ext uri="smNativeData">
                <pr:smNativeData xmlns:pr="smNativeData" xmlns="smNativeData" val="SMDATA_15_oD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EwUAAE0EAADDRQAAzgYAABAAAAAmAAAACAAAAAEgAAAAAAAA"/>
              </a:ext>
            </a:extLst>
          </p:cNvSpPr>
          <p:nvPr>
            <p:ph type="title"/>
          </p:nvPr>
        </p:nvSpPr>
        <p:spPr>
          <a:xfrm>
            <a:off x="824865" y="699135"/>
            <a:ext cx="10515600" cy="407035"/>
          </a:xfrm>
        </p:spPr>
        <p:txBody>
          <a:bodyPr vert="horz" wrap="square" lIns="91440" tIns="45720" rIns="91440" bIns="45720" numCol="1" spcCol="215900" anchor="ctr">
            <a:prstTxWarp prst="textNoShape">
              <a:avLst/>
            </a:prstTxWarp>
          </a:bodyPr>
          <a:lstStyle/>
          <a:p>
            <a:pPr algn="ctr">
              <a:defRPr lang="en-us" sz="3600" cap="none">
                <a:solidFill>
                  <a:srgbClr val="002868"/>
                </a:solidFill>
                <a:latin typeface="Times New Roman" pitchFamily="1" charset="0"/>
                <a:ea typeface="Calibri Light" pitchFamily="2" charset="0"/>
                <a:cs typeface="Times New Roman" pitchFamily="1" charset="0"/>
              </a:defRPr>
            </a:pPr>
            <a:r>
              <a:t>DOWN PAYMENT (REGULATION A)-1</a:t>
            </a:r>
          </a:p>
        </p:txBody>
      </p:sp>
      <p:sp>
        <p:nvSpPr>
          <p:cNvPr id="3" name="Content Placeholder 2"/>
          <p:cNvSpPr>
            <a:spLocks noGrp="1" noChangeArrowheads="1"/>
            <a:extLst>
              <a:ext uri="smNativeData">
                <pr:smNativeData xmlns:pr="smNativeData" xmlns="smNativeData" val="SMDATA_15_oDWzYhMAAAAlAAAAZAAAAA0A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1wIAAP0JAABXSQAApyQAABAAAAAmAAAACAAAAAEgAAAAAAAA"/>
              </a:ext>
            </a:extLst>
          </p:cNvSpPr>
          <p:nvPr>
            <p:ph type="body" idx="1"/>
          </p:nvPr>
        </p:nvSpPr>
        <p:spPr>
          <a:xfrm>
            <a:off x="461645" y="1623695"/>
            <a:ext cx="11460480" cy="4334510"/>
          </a:xfrm>
        </p:spPr>
        <p:txBody>
          <a:bodyPr vert="horz" wrap="square" lIns="91440" tIns="45720" rIns="91440" bIns="45720" numCol="1" spcCol="215900" anchor="t">
            <a:prstTxWarp prst="textNoShape">
              <a:avLst/>
            </a:prstTxWarp>
          </a:bodyPr>
          <a:lstStyle/>
          <a:p>
            <a:pPr>
              <a:defRPr lang="en-us"/>
            </a:pPr>
            <a:r>
              <a:rPr lang="en-us" sz="2000" cap="none">
                <a:latin typeface="Times New Roman" pitchFamily="1" charset="0"/>
                <a:ea typeface="Calibri" pitchFamily="2" charset="0"/>
                <a:cs typeface="Times New Roman" pitchFamily="1" charset="0"/>
              </a:rPr>
              <a:t>A company such as US GROUP HOLDINGS </a:t>
            </a:r>
            <a:r>
              <a:rPr lang="en-us" sz="2000" cap="none">
                <a:latin typeface="Times New Roman" pitchFamily="1" charset="0"/>
                <a:ea typeface="Calibri" pitchFamily="2" charset="0"/>
                <a:cs typeface="Times New Roman" pitchFamily="1" charset="0"/>
              </a:rPr>
              <a:t>LLC can sell securities to the public using Regulation A; in this case the securities are the “</a:t>
            </a:r>
            <a:r>
              <a:rPr lang="en-us" sz="2000" cap="none">
                <a:latin typeface="Times New Roman" pitchFamily="1" charset="0"/>
                <a:ea typeface="Calibri" pitchFamily="2" charset="0"/>
                <a:cs typeface="Times New Roman" pitchFamily="1" charset="0"/>
              </a:rPr>
              <a:t>LLC Interests” sold to investors in exchange of capital</a:t>
            </a:r>
            <a:endParaRPr lang="en-us" sz="2000" cap="none">
              <a:latin typeface="Times New Roman" pitchFamily="1" charset="0"/>
              <a:ea typeface="Calibri" pitchFamily="2" charset="0"/>
              <a:cs typeface="Times New Roman" pitchFamily="1" charset="0"/>
            </a:endParaRPr>
          </a:p>
          <a:p>
            <a:pPr>
              <a:defRPr lang="en-us"/>
            </a:pPr>
            <a:r>
              <a:rPr lang="en-us" sz="2000" cap="none">
                <a:latin typeface="Times New Roman" pitchFamily="1" charset="0"/>
                <a:ea typeface="Calibri" pitchFamily="2" charset="0"/>
                <a:cs typeface="Times New Roman" pitchFamily="1" charset="0"/>
              </a:rPr>
              <a:t>Per </a:t>
            </a:r>
            <a:r>
              <a:rPr lang="en-us" sz="2000" cap="none">
                <a:latin typeface="Times New Roman" pitchFamily="1" charset="0"/>
                <a:ea typeface="Calibri" pitchFamily="2" charset="0"/>
                <a:cs typeface="Times New Roman" pitchFamily="1" charset="0"/>
              </a:rPr>
              <a:t>U.S. securities law, an offering or sale of a security must be registered with the Securities Exchange Commission (SEC) or meet an exemption</a:t>
            </a:r>
            <a:endParaRPr lang="en-us" sz="2000" cap="none">
              <a:latin typeface="Times New Roman" pitchFamily="1" charset="0"/>
              <a:ea typeface="Calibri" pitchFamily="2" charset="0"/>
              <a:cs typeface="Times New Roman" pitchFamily="1" charset="0"/>
            </a:endParaRPr>
          </a:p>
          <a:p>
            <a:pPr>
              <a:defRPr lang="en-us"/>
            </a:pPr>
            <a:r>
              <a:rPr lang="en-us" sz="2000" cap="none">
                <a:latin typeface="Times New Roman" pitchFamily="1" charset="0"/>
                <a:ea typeface="Calibri" pitchFamily="2" charset="0"/>
                <a:cs typeface="Times New Roman" pitchFamily="1" charset="0"/>
              </a:rPr>
              <a:t>Regulation A is an exemption from registration requirements; however, companies must still file an offering statement with the SEC</a:t>
            </a:r>
            <a:endParaRPr lang="en-us" sz="2000" cap="none">
              <a:latin typeface="Times New Roman" pitchFamily="1" charset="0"/>
              <a:ea typeface="Calibri" pitchFamily="2" charset="0"/>
              <a:cs typeface="Times New Roman" pitchFamily="1" charset="0"/>
            </a:endParaRPr>
          </a:p>
          <a:p>
            <a:pPr>
              <a:defRPr lang="en-us" sz="2000" cap="none">
                <a:latin typeface="Times New Roman" pitchFamily="1" charset="0"/>
                <a:ea typeface="Calibri" pitchFamily="2" charset="0"/>
                <a:cs typeface="Times New Roman" pitchFamily="1" charset="0"/>
              </a:defRPr>
            </a:pPr>
            <a:r>
              <a:t>The offering statement consists of the contents required by Form 1-A. Form 1-A is to be used for securities offering pursuant to Regulation A. Additional details at </a:t>
            </a:r>
            <a:r>
              <a:rPr lang="en-us" u="sng" cap="none">
                <a:solidFill>
                  <a:schemeClr val="hlink"/>
                </a:solidFill>
                <a:hlinkClick r:id="rId3"/>
              </a:rPr>
              <a:t>https://</a:t>
            </a:r>
            <a:r>
              <a:rPr lang="en-us" u="sng" cap="none">
                <a:solidFill>
                  <a:schemeClr val="hlink"/>
                </a:solidFill>
                <a:hlinkClick r:id="rId3"/>
              </a:rPr>
              <a:t>www.sec.gov/files/</a:t>
            </a:r>
            <a:r>
              <a:rPr lang="en-us" u="sng" cap="none">
                <a:solidFill>
                  <a:schemeClr val="hlink"/>
                </a:solidFill>
                <a:hlinkClick r:id="rId3"/>
              </a:rPr>
              <a:t>form1-a.pdf</a:t>
            </a:r>
            <a:endParaRPr lang="en-us" u="sng" cap="none">
              <a:solidFill>
                <a:schemeClr val="hlink"/>
              </a:solidFill>
              <a:hlinkClick r:id="rId3"/>
            </a:endParaRPr>
          </a:p>
          <a:p>
            <a:pPr>
              <a:defRPr lang="en-us" sz="2000" cap="none">
                <a:latin typeface="Times New Roman" pitchFamily="1" charset="0"/>
                <a:ea typeface="Calibri" pitchFamily="2" charset="0"/>
                <a:cs typeface="Times New Roman" pitchFamily="1" charset="0"/>
              </a:defRPr>
            </a:pPr>
            <a:r>
              <a:t>Form 1-A Part I: This contain information about the issuer/company, type of Regulation A: Tier 1 or Tier 2, type of security. </a:t>
            </a:r>
          </a:p>
          <a:p>
            <a:pPr>
              <a:defRPr lang="en-us" sz="2000" cap="none">
                <a:latin typeface="Times New Roman" pitchFamily="1" charset="0"/>
                <a:ea typeface="Calibri" pitchFamily="2" charset="0"/>
                <a:cs typeface="Times New Roman" pitchFamily="1" charset="0"/>
              </a:defRPr>
            </a:pPr>
            <a:r>
              <a:t>Form 1-A Part II: This is the extensive “Offering Circular” document which provides very important information about the security such as financial information about the issuer, the objective of the offer, purpose of the capital being raised, description of the business, and other terms of the security issuance.</a:t>
            </a:r>
          </a:p>
        </p:txBody>
      </p:sp>
      <p:grpSp>
        <p:nvGrpSpPr>
          <p:cNvPr id="4" name="Group 3"/>
          <p:cNvGrpSpPr>
            <a:extLst>
              <a:ext uri="smNativeData">
                <pr:smNativeData xmlns:pr="smNativeData" xmlns="smNativeData" val="SMDATA_6_oDWzYhMAAAAlAAAAAQAAAA8BAAAAkAAAAEgAAACQAAAASAAAAAAAAAAAAAAAAAAAABcAAAAUAAAAAAAAAAAAAAD/fwAA/38AAAAAAAAJAAAABAAAAP4AAAAfAAAAVAAAAAAAAAAAAAAAAAAAAAAAAAAAAAAAAAAAAAAAAAAAAAAAAAAAAAAAAAAAAAAAAAAAAAAAAAAAAAAAAAAAAAAAAAAAAAAAAAAAAAAAAAAAAAAAAAAAACEAAAAYAAAAFAAAAK4WAABGBwAAUjQAAJwIAAAQAAAAJgAAAAgAAAD/////AAAAAA=="/>
              </a:ext>
            </a:extLst>
          </p:cNvGrpSpPr>
          <p:nvPr/>
        </p:nvGrpSpPr>
        <p:grpSpPr>
          <a:xfrm>
            <a:off x="3686810" y="1182370"/>
            <a:ext cx="4818380" cy="217170"/>
            <a:chOff x="3686810" y="1182370"/>
            <a:chExt cx="4818380" cy="217170"/>
          </a:xfrm>
        </p:grpSpPr>
        <p:sp>
          <p:nvSpPr>
            <p:cNvPr id="10" name="Text Box 2"/>
            <p:cNvSpPr>
              <a:extLst>
                <a:ext uri="smNativeData">
                  <pr:smNativeData xmlns:pr="smNativeData" xmlns="smNativeData" val="SMDATA_15_oDWzYhMAAAAlAAAAZAAAAA0AAAAAkAAAAEgAAACQAAAASAAAAAAAAAAAAAAAAAAAAAEAAABQAAAAAAAAAAAA4D8AAAAAAADgPwAAAAAAAOA/AAAAAAAA4D8AAAAAAADgPwAAAAAAAOA/AAAAAAAA4D8AAAAAAADgPwAAAAAAAOA/AAAAAAAA4D8CAAAAjAAAAAEAAAAAAAAA////AP///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P///wEAAAAAAAAAAAAAAAAAAAAAAAAAAAAAAAAAAAAAAAAAAAAAAAJ/f38A5+bmA8zMzADAwP8Af39/AAAAAAAAAAAAAAAAAAAAAAAAAAAAIQAAABgAAAAUAAAA+yMAAEYHAAAXJgAAnAgAAAAAAAAmAAAACAAAAP//////////"/>
                </a:ext>
              </a:extLst>
            </p:cNvSpPr>
            <p:nvPr/>
          </p:nvSpPr>
          <p:spPr>
            <a:xfrm>
              <a:off x="5848985" y="1182370"/>
              <a:ext cx="342900" cy="217170"/>
            </a:xfrm>
            <a:prstGeom prst="rect">
              <a:avLst/>
            </a:prstGeom>
            <a:solidFill>
              <a:srgbClr val="FFFFFF"/>
            </a:solidFill>
            <a:ln>
              <a:noFill/>
            </a:ln>
            <a:effectLst/>
          </p:spPr>
          <p:txBody>
            <a:bodyPr vert="horz" wrap="square" lIns="91440" tIns="45720" rIns="91440" bIns="45720" numCol="1" spcCol="215900" anchor="t"/>
            <a:lstStyle/>
            <a:p>
              <a:pPr marL="0" marR="0">
                <a:lnSpc>
                  <a:spcPct val="107000"/>
                </a:lnSpc>
                <a:spcBef>
                  <a:spcPts val="0"/>
                </a:spcBef>
                <a:spcAft>
                  <a:spcPts val="800"/>
                </a:spcAft>
                <a:defRPr lang="en-us"/>
              </a:pPr>
              <a:r>
                <a:rPr lang="en-us" sz="900" cap="none">
                  <a:latin typeface="Times New Roman" pitchFamily="1" charset="0"/>
                  <a:ea typeface="Calibri" pitchFamily="2" charset="0"/>
                  <a:cs typeface="Times New Roman" pitchFamily="1" charset="0"/>
                </a:rPr>
                <a:t>50</a:t>
              </a:r>
              <a:endParaRPr lang="en-us" sz="1100" cap="none"/>
            </a:p>
          </p:txBody>
        </p:sp>
        <p:grpSp>
          <p:nvGrpSpPr>
            <p:cNvPr id="5" name="Group 5"/>
            <p:cNvGrpSpPr>
              <a:extLst>
                <a:ext uri="smNativeData">
                  <pr:smNativeData xmlns:pr="smNativeData" xmlns="smNativeData" val="SMDATA_6_oDWzYhMAAAAlAAAAAQAAAA8BAAAAkAAAAEgAAACQAAAASAAAAAAAAAAAAAAAAAAAABcAAAAUAAAAAAAAAAAAAAD/fwAA/38AAAAAAAAJAAAABAAAAAAAAAAfAAAAVAAAAAAAAAAAAAAAAAAAAAAAAAAAAAAAAAAAAAAAAAAAAAAAAAAAAAAAAAAAAAAAAAAAAAAAAAAAAAAAAAAAAAAAAAAAAAAAAAAAAAAAAAAAAAAAAAAAACEAAAAYAAAAFAAAAK4WAACPBwAAUjQAAGcIAAAAAAAAJgAAAAgAAAD/////AAAAAA=="/>
                </a:ext>
              </a:extLst>
            </p:cNvGrpSpPr>
            <p:nvPr/>
          </p:nvGrpSpPr>
          <p:grpSpPr>
            <a:xfrm>
              <a:off x="3686810" y="1228725"/>
              <a:ext cx="4818380" cy="137160"/>
              <a:chOff x="3686810" y="1228725"/>
              <a:chExt cx="4818380" cy="137160"/>
            </a:xfrm>
          </p:grpSpPr>
          <p:sp>
            <p:nvSpPr>
              <p:cNvPr id="9" name="Rectangle 6"/>
              <p:cNvSpPr>
                <a:extLst>
                  <a:ext uri="smNativeData">
                    <pr:smNativeData xmlns:pr="smNativeData" xmlns="smNativeData" val="SMDATA_15_oDWzYhMAAAAlAAAAZAAAAA0AAAAAkAAAAEgAAACQAAAASAAAAAAAAAABAAAAAAAAAAEAAABQAAAAAAAAAAAA4D8AAAAAAADgPwAAAAAAAOA/AAAAAAAA4D8AAAAAAADgPwAAAAAAAOA/AAAAAAAA4D8AAAAAAADgPwAAAAAAAOA/AAAAAAAA4D8CAAAAjAAAAAEAAAAAAAAA4gAAAP///wgAAAAAAAAAAAAAAAAAAAAAAAAAAAAAAAAAAAAAZAAAAAEAAABAAAAAAAAAAAAAAAAAAAAAAAAAAAAAAAAAAAAAAAAAAAAAAAAAAAAAAAAAAAAAAAAAAAAAAAAAAAAAAAAAAAAAAAAAAAAAAAAAAAAAAAAAAAAAAAAAAAAAFAAAADwAAAAB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IY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4gAAAP///wEAAAAAAAAAAAAAAAAAAAAAAAAAAAAAAAAAAAAAAAAAAAAAAAJ/f38A5+bmA8zMzADAwP8Af39/AAAAAAAAAAAAAAAAAAAAAAAAAAAAIQAAABgAAAAUAAAArhYAAI8HAACGIAAAZwgAAAAAAAAmAAAACAAAAP//////////"/>
                  </a:ext>
                </a:extLst>
              </p:cNvSpPr>
              <p:nvPr/>
            </p:nvSpPr>
            <p:spPr>
              <a:xfrm>
                <a:off x="3686810" y="1228725"/>
                <a:ext cx="1600200" cy="137160"/>
              </a:xfrm>
              <a:prstGeom prst="rect">
                <a:avLst/>
              </a:prstGeom>
              <a:solidFill>
                <a:srgbClr val="E20000"/>
              </a:solidFill>
              <a:ln w="12700" cap="flat" cmpd="sng" algn="ctr">
                <a:solidFill>
                  <a:schemeClr val="tx1"/>
                </a:solidFill>
                <a:prstDash val="solid"/>
                <a:headEnd type="none"/>
                <a:tailEnd type="none"/>
              </a:ln>
              <a:effectLst/>
            </p:spPr>
            <p:txBody>
              <a:bodyPr vert="horz" wrap="square" lIns="91440" tIns="45720" rIns="91440" bIns="45720" numCol="1" spcCol="215900" anchor="ctr"/>
              <a:lstStyle/>
              <a:p>
                <a:pPr>
                  <a:defRPr lang="en-us" cap="none">
                    <a:solidFill>
                      <a:srgbClr val="FFFFFF"/>
                    </a:solidFill>
                  </a:defRPr>
                </a:pPr>
              </a:p>
            </p:txBody>
          </p:sp>
          <p:sp>
            <p:nvSpPr>
              <p:cNvPr id="8" name="Rectangle 7"/>
              <p:cNvSpPr>
                <a:extLst>
                  <a:ext uri="smNativeData">
                    <pr:smNativeData xmlns:pr="smNativeData" xmlns="smNativeData" val="SMDATA_15_oDWzYhMAAAAlAAAAZAAAAA0AAAAAkAAAAEgAAACQAAAASAAAAAAAAAABAAAAAAAAAAEAAABQAAAAAAAAAAAA4D8AAAAAAADgPwAAAAAAAOA/AAAAAAAA4D8AAAAAAADgPwAAAAAAAOA/AAAAAAAA4D8AAAAAAADgPwAAAAAAAOA/AAAAAAAA4D8CAAAAjAAAAAEAAAAAAAAAAChoAP///wgAAAAAAAAAAAAAAAAAAAAAAAAAAAAAAAAAAAAAZAAAAAEAAABAAAAAAAAAAAAAAAAAAAAAAAAAAAAAAAAAAAAAAAAAAAAAAAAAAAAAAAAAAAAAAAAAAAAAAAAAAAAAAAAAAAAAAAAAAAAAAAAAAAAAAAAAAAAAAAAAAAAAFAAAADwAAAAB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EFBQUE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ChoAP///wEAAAAAAAAAAAAAAAAAAAAAAAAAAAAAAAAAAAAAAAAAAAAAAAJ/f38A5+bmA8zMzADAwP8Af39/AAAAAAAAAAAAAAAAAAAAAAAAAAAAIQAAABgAAAAUAAAAeioAAI8HAABSNAAAZwgAAAAAAAAmAAAACAAAAP//////////"/>
                  </a:ext>
                </a:extLst>
              </p:cNvSpPr>
              <p:nvPr/>
            </p:nvSpPr>
            <p:spPr>
              <a:xfrm>
                <a:off x="6904990" y="1228725"/>
                <a:ext cx="1600200" cy="137160"/>
              </a:xfrm>
              <a:prstGeom prst="rect">
                <a:avLst/>
              </a:prstGeom>
              <a:solidFill>
                <a:srgbClr val="002868"/>
              </a:solidFill>
              <a:ln w="12700" cap="flat" cmpd="sng" algn="ctr">
                <a:solidFill>
                  <a:schemeClr val="tx1"/>
                </a:solidFill>
                <a:prstDash val="solid"/>
                <a:headEnd type="none"/>
                <a:tailEnd type="none"/>
              </a:ln>
              <a:effectLst/>
            </p:spPr>
            <p:txBody>
              <a:bodyPr vert="horz" wrap="square" lIns="91440" tIns="45720" rIns="91440" bIns="45720" numCol="1" spcCol="215900" anchor="ctr"/>
              <a:lstStyle/>
              <a:p>
                <a:pPr>
                  <a:defRPr lang="en-us" cap="none">
                    <a:solidFill>
                      <a:srgbClr val="FFFFFF"/>
                    </a:solidFill>
                  </a:defRPr>
                </a:pPr>
              </a:p>
            </p:txBody>
          </p:sp>
          <p:sp>
            <p:nvSpPr>
              <p:cNvPr id="7" name="Rectangle 8"/>
              <p:cNvSpPr>
                <a:extLst>
                  <a:ext uri="smNativeData">
                    <pr:smNativeData xmlns:pr="smNativeData" xmlns="smNativeData" val="SMDATA_15_oD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B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EFBQUE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kSAAAI8HAABpKgAAZwgAAAAAAAAmAAAACAAAAP//////////"/>
                  </a:ext>
                </a:extLst>
              </p:cNvSpPr>
              <p:nvPr/>
            </p:nvSpPr>
            <p:spPr>
              <a:xfrm>
                <a:off x="5293995" y="1228725"/>
                <a:ext cx="1600200" cy="137160"/>
              </a:xfrm>
              <a:prstGeom prst="rect">
                <a:avLst/>
              </a:prstGeom>
              <a:noFill/>
              <a:ln w="12700" cap="flat" cmpd="sng" algn="ctr">
                <a:solidFill>
                  <a:schemeClr val="tx1"/>
                </a:solidFill>
                <a:prstDash val="solid"/>
                <a:headEnd type="none"/>
                <a:tailEnd type="none"/>
              </a:ln>
              <a:effectLst/>
            </p:spPr>
            <p:txBody>
              <a:bodyPr vert="horz" wrap="square" lIns="91440" tIns="45720" rIns="91440" bIns="45720" numCol="1" spcCol="215900" anchor="ctr"/>
              <a:lstStyle/>
              <a:p>
                <a:pPr>
                  <a:defRPr lang="en-us" cap="none">
                    <a:solidFill>
                      <a:srgbClr val="FFFFFF"/>
                    </a:solidFill>
                  </a:defRPr>
                </a:pPr>
              </a:p>
            </p:txBody>
          </p:sp>
          <p:sp>
            <p:nvSpPr>
              <p:cNvPr id="6" name="Star: 5 Points 9"/>
              <p:cNvSpPr>
                <a:extLst>
                  <a:ext uri="smNativeData">
                    <pr:smNativeData xmlns:pr="smNativeData" xmlns="smNativeData" val="SMDATA_15_oDWzYhMAAAAlAAAAkwEAAA0AAAAAkAAAAEgAAACQAAAASAAAAAAAAAABAAAAAAAAAAEAAABQAAAAi1QYWwhy2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BAAAAAAAAAAAAAAkF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EFBQUE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cCUAAJQHAAArJgAAUAgAAAAAAAAmAAAACAAAAP//////////"/>
                  </a:ext>
                </a:extLst>
              </p:cNvSpPr>
              <p:nvPr/>
            </p:nvSpPr>
            <p:spPr>
              <a:xfrm>
                <a:off x="6085840" y="1231900"/>
                <a:ext cx="118745" cy="119380"/>
              </a:xfrm>
              <a:prstGeom prst="star5">
                <a:avLst/>
              </a:prstGeom>
              <a:noFill/>
              <a:ln w="3175" cap="flat" cmpd="sng" algn="ctr">
                <a:solidFill>
                  <a:schemeClr val="tx1"/>
                </a:solidFill>
                <a:prstDash val="solid"/>
                <a:headEnd type="none"/>
                <a:tailEnd type="none"/>
              </a:ln>
              <a:effectLst/>
            </p:spPr>
            <p:txBody>
              <a:bodyPr vert="horz" wrap="square" lIns="91440" tIns="45720" rIns="91440" bIns="45720" numCol="1" spcCol="215900" anchor="ctr"/>
              <a:lstStyle/>
              <a:p>
                <a:pPr>
                  <a:defRPr lang="en-us" cap="none">
                    <a:solidFill>
                      <a:srgbClr val="FFFFFF"/>
                    </a:solidFill>
                  </a:defRPr>
                </a:pPr>
              </a:p>
            </p:txBody>
          </p:sp>
        </p:grpSp>
      </p:grpSp>
      <p:sp>
        <p:nvSpPr>
          <p:cNvPr id="11" name="Diagonal Stripe 12"/>
          <p:cNvSpPr>
            <a:extLst>
              <a:ext uri="smNativeData">
                <pr:smNativeData xmlns:pr="smNativeData" xmlns="smNativeData" val="SMDATA_15_oDWzYhMAAAAlAAAAjAAAAA0AAAAAkAAAAEgAAACQAAAASAAAAAAAAAABAAAAAAAAAAEAAABQAAAAAAAAAAAA4D8AAAAAAADgPwAAAAAAAOA/AAAAAAAA4D8AAAAAAADgPwAAAAAAAOA/AAAAAAAA4D8AAAAAAADgPwAAAAAAAOA/AAAAAAAA4D8CAAAAjAAAAAEAAAAAAAAAAChoAP///wgAAAAAAAAAAAAAAAAAAAAAAAAAAAAAAAAAAAAAZAAAAAEAAABAAAAAAAAAAAAAAAAAAAAAAAAAAAAAAAAAAAAAAAAAAAAAAAAAAAAAAAAAAAAAAAAAAAAAAAAAAAAAAAAAAAAAAAAAAAAAAAAAAAAAAAAAAAAAAAAAAAAAFAAAADwAAAABAAAAAAAAAAAo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HZlRGE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ChoAP///wEAAAAAAAAAAAAAAAAAAAAAAAAAAAAAAAAAAAAAAAAAAAAoaAB/f38A5+bmA8zMzADAwP8Af39/AAAAAAAAAAAAAAAAAAAAAAAAAAAAIQAAABgAAAAUAAAA6////2QmAADrSgAAMCoAABAAAAAmAAAACAAAAP//////////"/>
              </a:ext>
            </a:extLst>
          </p:cNvSpPr>
          <p:nvPr/>
        </p:nvSpPr>
        <p:spPr>
          <a:xfrm rot="10800000">
            <a:off x="-13335" y="6240780"/>
            <a:ext cx="12192000" cy="617220"/>
          </a:xfrm>
          <a:prstGeom prst="diagStripe">
            <a:avLst>
              <a:gd name="adj" fmla="val 50000"/>
            </a:avLst>
          </a:prstGeom>
          <a:solidFill>
            <a:srgbClr val="002868"/>
          </a:solidFill>
          <a:ln w="12700" cap="flat" cmpd="sng" algn="ctr">
            <a:solidFill>
              <a:srgbClr val="002868"/>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endParaRPr lang="en-us" cap="none">
              <a:solidFill>
                <a:schemeClr val="tx1"/>
              </a:solidFill>
            </a:endParaRPr>
          </a:p>
        </p:txBody>
      </p:sp>
      <p:sp>
        <p:nvSpPr>
          <p:cNvPr id="12" name="Diagonal Stripe 14"/>
          <p:cNvSpPr>
            <a:extLst>
              <a:ext uri="smNativeData">
                <pr:smNativeData xmlns:pr="smNativeData" xmlns="smNativeData" val="SMDATA_15_oDWzYhMAAAAlAAAAjAAAAA0AAAAAkAAAAEgAAACQAAAASAAAAAAAAAABAAAAAAAAAAEAAABQAAAAAAAAAAAA4D8AAAAAAADgPwAAAAAAAOA/AAAAAAAA4D8AAAAAAADgPwAAAAAAAOA/AAAAAAAA4D8AAAAAAADgPwAAAAAAAOA/AAAAAAAA4D8CAAAAjAAAAAEAAAAAAAAAAChoAP///wgAAAAAAAAAAAAAAAAAAAAAAAAAAAAAAAAAAAAAZAAAAAEAAABAAAAAAAAAAAAAAAAAAAAAAAAAAAAAAAAAAAAAAAAAAAAAAAAAAAAAAAAAAAAAAAAAAAAAAAAAAAAAAAAAAAAAAAAAAAAAAAAAAAAAAAAAAAAAAAAAAAAAFAAAADwAAAABAAAAAAAAAAAo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JgG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ChoAP///wEAAAAAAAAAAAAAAAAAAAAAAAAAAAAAAAAAAAAAAAAAAAAoaAB/f38A5+bmA8zMzADAwP8Af39/AAAAAAAAAAAAAAAAAAAAAAAAAAAAIQAAABgAAAAUAAAA//////T/////SgAAwAMAABAAAAAmAAAACAAAAP//////////"/>
              </a:ext>
            </a:extLst>
          </p:cNvSpPr>
          <p:nvPr/>
        </p:nvSpPr>
        <p:spPr>
          <a:xfrm>
            <a:off x="-635" y="-7620"/>
            <a:ext cx="12192000" cy="617220"/>
          </a:xfrm>
          <a:prstGeom prst="diagStripe">
            <a:avLst>
              <a:gd name="adj" fmla="val 50000"/>
            </a:avLst>
          </a:prstGeom>
          <a:solidFill>
            <a:srgbClr val="002868"/>
          </a:solidFill>
          <a:ln w="12700" cap="flat" cmpd="sng" algn="ctr">
            <a:solidFill>
              <a:srgbClr val="002868"/>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endParaRPr lang="en-us" cap="none">
              <a:solidFill>
                <a:schemeClr val="tx1"/>
              </a:solidFill>
            </a:endParaRPr>
          </a:p>
        </p:txBody>
      </p:sp>
      <p:sp>
        <p:nvSpPr>
          <p:cNvPr id="13" name="Right Triangle 15"/>
          <p:cNvSpPr>
            <a:extLst>
              <a:ext uri="smNativeData">
                <pr:smNativeData xmlns:pr="smNativeData" xmlns="smNativeData" val="SMDATA_15_oDWzYhMAAAAlAAAAawAAAA0AAAAAkAAAAEgAAACQAAAASAAAAAAAAAABAAAAAAAAAAEAAABQAAAAAAAAAAAA4D8AAAAAAADgPwAAAAAAAOA/AAAAAAAA4D8AAAAAAADgPwAAAAAAAOA/AAAAAAAA4D8AAAAAAADgPwAAAAAAAOA/AAAAAAAA4D8CAAAAjAAAAAEAAAAAAAAA4gAAAP///wgAAAAAAAAAAAAAAAAAAAAAAAAAAAAAAAAAAAAAZAAAAAEAAABAAAAAAAAAAAAAAAAAAAAAAAAAAAAAAAAAAAAAAAAAAAAAAAAAAAAAAAAAAAAAAAAAAAAAAAAAAAAAAAAAAAAAAAAAAAAAAAAAAAAAAAAAAAAAAAAAAAAAFAAAADwAAAABAAAAAAAAAOIA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ENBQUE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4gAAAP///wEAAAAAAAAAAAAAAAAAAAAAAAAAAAAAAAAAAAAAAAAAAOIAAAB/f38A5+bmA8zMzADAwP8Af39/AAAAAAAAAAAAAAAAAAAAAAAAAAAAIQAAABgAAAAUAAAAvjAAABEpAADrSgAAJioAABAAAAAmAAAACAAAAP//////////"/>
              </a:ext>
            </a:extLst>
          </p:cNvSpPr>
          <p:nvPr/>
        </p:nvSpPr>
        <p:spPr>
          <a:xfrm flipH="1">
            <a:off x="7923530" y="6675755"/>
            <a:ext cx="4255135" cy="175895"/>
          </a:xfrm>
          <a:prstGeom prst="rtTriangle">
            <a:avLst/>
          </a:prstGeom>
          <a:solidFill>
            <a:srgbClr val="E20000"/>
          </a:solidFill>
          <a:ln w="12700" cap="flat" cmpd="sng" algn="ctr">
            <a:solidFill>
              <a:srgbClr val="E20000"/>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p>
        </p:txBody>
      </p:sp>
      <p:sp>
        <p:nvSpPr>
          <p:cNvPr id="14" name="Right Triangle 16"/>
          <p:cNvSpPr>
            <a:extLst>
              <a:ext uri="smNativeData">
                <pr:smNativeData xmlns:pr="smNativeData" xmlns="smNativeData" val="SMDATA_15_oDWzYhMAAAAlAAAAawAAAA0AAAAAkAAAAEgAAACQAAAASAAAAAAAAAABAAAAAAAAAAEAAABQAAAAAAAAAAAA4D8AAAAAAADgPwAAAAAAAOA/AAAAAAAA4D8AAAAAAADgPwAAAAAAAOA/AAAAAAAA4D8AAAAAAADgPwAAAAAAAOA/AAAAAAAA4D8CAAAAjAAAAAEAAAAAAAAA4gAAAP///wgAAAAAAAAAAAAAAAAAAAAAAAAAAAAAAAAAAAAAZAAAAAEAAABAAAAAAAAAAAAAAAAAAAAAAAAAAAAAAAAAAAAAAAAAAAAAAAAAAAAAAAAAAAAAAAAAAAAAAAAAAAAAAAAAAAAAAAAAAAAAAAAAAAAAAAAAAAAAAAAAAAAAFAAAADwAAAABAAAAAAAAAOIA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EFBQUE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4gAAAP///wEAAAAAAAAAAAAAAAAAAAAAAAAAAAAAAAAAAAAAAAAAAOIAAAB/f38A5+bmA8zMzADAwP8Af39/AAAAAAAAAAAAAAAAAAAAAAAAAAAAIQAAABgAAAAUAAAA6/////T///8YGgAACAEAABAAAAAmAAAACAAAAP//////////"/>
              </a:ext>
            </a:extLst>
          </p:cNvSpPr>
          <p:nvPr/>
        </p:nvSpPr>
        <p:spPr>
          <a:xfrm rot="10800000" flipH="1">
            <a:off x="-13335" y="-7620"/>
            <a:ext cx="4255135" cy="175260"/>
          </a:xfrm>
          <a:prstGeom prst="rtTriangle">
            <a:avLst/>
          </a:prstGeom>
          <a:solidFill>
            <a:srgbClr val="E20000"/>
          </a:solidFill>
          <a:ln w="12700" cap="flat" cmpd="sng" algn="ctr">
            <a:solidFill>
              <a:srgbClr val="E20000"/>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p>
        </p:txBody>
      </p:sp>
      <p:pic>
        <p:nvPicPr>
          <p:cNvPr id="15" name="Picture1"/>
          <p:cNvPicPr>
            <a:extLst>
              <a:ext uri="smNativeData">
                <pr:smNativeData xmlns:pr="smNativeData" xmlns="smNativeData" val="SMDATA_17_oDWzYhMAAAAlAAAAEQAAAA0A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AcAAAA4AAAAAAAAAAAAAAAAAAAA////AAAAAAAAAAAAAAAAAAAAAAAAAAAAAAAAAAAAAABkAAAAZAAAAAAAAAAjAAAABAAAAGQAAAAXAAAAFAAAAAAAAAAAAAAA/38AAP9/AAAAAAAACQAAAAQAAAAAAQABHgAAAGgAAAAAAAAAAAAAAAAAAAAAAAAAAAAAABAnAAAQJwAAAAAAAAAAAAAAAAAAAAAAAAAAAAAAAAAAAAAAAAAAAAAUAAAAAAAAAMDA/wAAAAAAZAAAADIAAAAAAAAAZAAAAAAAAAB/f38ACgAAACIAAAAYAAAAAAAAAAAAAAAAAAAAAAAAAAAAAAAAAAAAJAAAACQAAAAAAAAABwAAAAAAAAAAAAAAAAAAAAAAAAAAAAAAAAAAAH9/fwAlAAAAWAAAAAAAAAAAAAAAAAAAAAAAAAAAAAAAAAAAAAAAAAAAAAAAAAAAAAAAAAAAAAAAPwAAAAAAAACghgEAAAAAAAAAAAAAAAAADAAAAAEAAAAAAAAAAAAAAAAAAAAfAAAAVAAAAERyxAX///8BAAAAAAAAAAAAAAAAAAAAAAAAAAAAAAAAAAAAAAAAAAAAAAACf39/AOfm5gPMzMwAwMD/AH9/fwAAAAAAAAAAAAAAAAD///8AAAAAACEAAAAYAAAAFAAAAJBCAACJAAAAAEsAAPkIAAAQAAAAJgAAAAgAAAD//////////w=="/>
              </a:ext>
            </a:extLst>
          </p:cNvPicPr>
          <p:nvPr/>
        </p:nvPicPr>
        <p:blipFill>
          <a:blip r:embed="rId4"/>
          <a:stretch>
            <a:fillRect/>
          </a:stretch>
        </p:blipFill>
        <p:spPr>
          <a:xfrm>
            <a:off x="10820400" y="86995"/>
            <a:ext cx="1371600" cy="1371600"/>
          </a:xfrm>
          <a:prstGeom prst="rect">
            <a:avLst/>
          </a:prstGeom>
          <a:noFill/>
          <a:ln>
            <a:noFill/>
          </a:ln>
          <a:effectLst/>
        </p:spPr>
      </p:pic>
      <p:sp>
        <p:nvSpPr>
          <p:cNvPr id="16" name="SlideNumberArea1"/>
          <p:cNvSpPr>
            <a:spLocks noGrp="1" noChangeArrowheads="1"/>
            <a:extLst>
              <a:ext uri="smNativeData">
                <pr:smNativeData xmlns:pr="smNativeData" xmlns="smNativeData" val="SMDATA_15_oDWzYhMAAAAlAAAAZAAAAA8B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DQAABonAADYRQAAWSkAAAAAAAAmAAAACAAAAAEAAAAAAAAA"/>
              </a:ext>
            </a:extLst>
          </p:cNvSpPr>
          <p:nvPr>
            <p:ph type="sldNum" sz="quarter" idx="12"/>
          </p:nvPr>
        </p:nvSpPr>
        <p:spPr>
          <a:xfrm>
            <a:off x="8610600" y="6356350"/>
            <a:ext cx="2743200" cy="365125"/>
          </a:xfrm>
        </p:spPr>
        <p:txBody>
          <a:bodyPr/>
          <a:lstStyle/>
          <a:p>
            <a:pPr>
              <a:defRPr lang="en-us"/>
            </a:pPr>
            <a:fld id="{75FDEDD6-9898-A81B-D645-6E4EA30B203B}" type="slidenum">
              <a:t>3</a:t>
            </a:fld>
          </a:p>
        </p:txBody>
      </p:sp>
    </p:spTree>
  </p:cSld>
  <p:clrMapOvr>
    <a:masterClrMapping/>
  </p:clrMapOvr>
  <p:timing>
    <p:tnLst>
      <p:par>
        <p:cTn id="1" dur="indefinite" restart="never" nodeType="tmRoot"/>
      </p:par>
    </p:tnLst>
  </p:timing>
</p:sld>
</file>

<file path=ppt/slides/slide4.xml><?xml version="1.0" encoding="utf-8"?>
<p:sld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mc:Ignorable="p14">
  <p:cSld>
    <p:spTree>
      <p:nvGrpSpPr>
        <p:cNvPr id="1" name=""/>
        <p:cNvGrpSpPr/>
        <p:nvPr/>
      </p:nvGrpSpPr>
      <p:grpSpPr>
        <a:xfrm>
          <a:off x="0" y="0"/>
          <a:ext cx="0" cy="0"/>
          <a:chOff x="0" y="0"/>
          <a:chExt cx="0" cy="0"/>
        </a:xfrm>
      </p:grpSpPr>
      <p:sp>
        <p:nvSpPr>
          <p:cNvPr id="2" name="Title 1"/>
          <p:cNvSpPr>
            <a:spLocks noGrp="1" noChangeArrowheads="1"/>
            <a:extLst>
              <a:ext uri="smNativeData">
                <pr:smNativeData xmlns:pr="smNativeData" xmlns="smNativeData" val="SMDATA_15_oD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EwUAAE0EAADDRQAAzgYAABAAAAAmAAAACAAAAAEgAAAAAAAA"/>
              </a:ext>
            </a:extLst>
          </p:cNvSpPr>
          <p:nvPr>
            <p:ph type="title"/>
          </p:nvPr>
        </p:nvSpPr>
        <p:spPr>
          <a:xfrm>
            <a:off x="824865" y="699135"/>
            <a:ext cx="10515600" cy="407035"/>
          </a:xfrm>
        </p:spPr>
        <p:txBody>
          <a:bodyPr vert="horz" wrap="square" lIns="91440" tIns="45720" rIns="91440" bIns="45720" numCol="1" spcCol="215900" anchor="ctr">
            <a:prstTxWarp prst="textNoShape">
              <a:avLst/>
            </a:prstTxWarp>
          </a:bodyPr>
          <a:lstStyle/>
          <a:p>
            <a:pPr algn="ctr">
              <a:defRPr lang="en-us" sz="3600" cap="none">
                <a:solidFill>
                  <a:srgbClr val="002868"/>
                </a:solidFill>
                <a:latin typeface="Times New Roman" pitchFamily="1" charset="0"/>
                <a:ea typeface="Calibri Light" pitchFamily="2" charset="0"/>
                <a:cs typeface="Times New Roman" pitchFamily="1" charset="0"/>
              </a:defRPr>
            </a:pPr>
            <a:r>
              <a:t>DOWN PAYMENT (REGULATION A)-2</a:t>
            </a:r>
          </a:p>
        </p:txBody>
      </p:sp>
      <p:sp>
        <p:nvSpPr>
          <p:cNvPr id="3" name="Content Placeholder 2"/>
          <p:cNvSpPr>
            <a:spLocks noGrp="1" noChangeArrowheads="1"/>
            <a:extLst>
              <a:ext uri="smNativeData">
                <pr:smNativeData xmlns:pr="smNativeData" xmlns="smNativeData" val="SMDATA_15_oDWzYhMAAAAlAAAAZAAAAA0A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vwEAADgJAABXSQAAmCUAABAAAAAmAAAACAAAAAEgAAAAAAAA"/>
              </a:ext>
            </a:extLst>
          </p:cNvSpPr>
          <p:nvPr>
            <p:ph type="body" idx="1"/>
          </p:nvPr>
        </p:nvSpPr>
        <p:spPr>
          <a:xfrm>
            <a:off x="283845" y="1498600"/>
            <a:ext cx="11638280" cy="4612640"/>
          </a:xfrm>
        </p:spPr>
        <p:txBody>
          <a:bodyPr vert="horz" wrap="square" lIns="91440" tIns="45720" rIns="91440" bIns="45720" numCol="1" spcCol="215900" anchor="t">
            <a:prstTxWarp prst="textNoShape">
              <a:avLst/>
            </a:prstTxWarp>
          </a:bodyPr>
          <a:lstStyle/>
          <a:p>
            <a:pPr>
              <a:defRPr lang="en-us" sz="2000" cap="none">
                <a:latin typeface="Times New Roman" pitchFamily="1" charset="0"/>
                <a:ea typeface="Calibri" pitchFamily="2" charset="0"/>
                <a:cs typeface="Times New Roman" pitchFamily="1" charset="0"/>
              </a:defRPr>
            </a:pPr>
            <a:r>
              <a:t>Form 1-A Part III: This section is dedicated for Exhibits containing two additional important documents “Operating Agreement” and “Subscription Agreement”, and other contracts information needed to execute the offering</a:t>
            </a:r>
          </a:p>
          <a:p>
            <a:pPr>
              <a:defRPr lang="en-us" sz="2000" cap="none">
                <a:latin typeface="Times New Roman" pitchFamily="1" charset="0"/>
                <a:ea typeface="Calibri" pitchFamily="2" charset="0"/>
                <a:cs typeface="Times New Roman" pitchFamily="1" charset="0"/>
              </a:defRPr>
            </a:pPr>
            <a:r>
              <a:t>Operating Agreement: Typically used by a Limited Liability Company (</a:t>
            </a:r>
            <a:r>
              <a:t>LLC), is a legal agreement among all </a:t>
            </a:r>
            <a:r>
              <a:t>LLC’s members outlining how the company is managed, who has ownership, and how it is structured. More importantly, it outlines a business’s functional and financial decisions including rules, regulations and provisions.</a:t>
            </a:r>
          </a:p>
          <a:p>
            <a:pPr>
              <a:defRPr lang="en-us" sz="2000" cap="none">
                <a:latin typeface="Times New Roman" pitchFamily="1" charset="0"/>
                <a:ea typeface="Calibri" pitchFamily="2" charset="0"/>
                <a:cs typeface="Times New Roman" pitchFamily="1" charset="0"/>
              </a:defRPr>
            </a:pPr>
            <a:r>
              <a:t>Subscription Agreement: A legal agreement between the company (issuer) and investor (subscriber). It outlines representations and covenants such as: The investor represents he/she/it is an accredited investor (defined in Rule 501) OR non-accredited who is eligible to buy the security (defined in Rule 251) for Regulation A Tier 2 offerings; investor agreeing to buy security for his/her/its own benefit and not with the intention to resale to others; investor represent an understanding of the level of risk by buying the security; etc</a:t>
            </a:r>
          </a:p>
          <a:p>
            <a:pPr>
              <a:defRPr lang="en-us" sz="2000" cap="none">
                <a:latin typeface="Times New Roman" pitchFamily="1" charset="0"/>
                <a:ea typeface="Calibri" pitchFamily="2" charset="0"/>
                <a:cs typeface="Times New Roman" pitchFamily="1" charset="0"/>
              </a:defRPr>
            </a:pPr>
            <a:r>
              <a:t>Regulation A Tier 1: Companies can raise capital up to $20 million in a 12-month period. Companies must register or qualify the offering with each state’s securities regulators where the company intends to sell its security (per Blue Sky Laws). No ongoing reporting to SEC required</a:t>
            </a:r>
          </a:p>
          <a:p>
            <a:pPr>
              <a:defRPr lang="en-us" sz="2000" u="sng" cap="none">
                <a:solidFill>
                  <a:schemeClr val="hlink"/>
                </a:solidFill>
                <a:latin typeface="Times New Roman" pitchFamily="1" charset="0"/>
                <a:ea typeface="Calibri" pitchFamily="2" charset="0"/>
                <a:cs typeface="Times New Roman" pitchFamily="1" charset="0"/>
                <a:hlinkClick r:id="rId3"/>
              </a:defRPr>
            </a:pPr>
            <a:endParaRPr lang="en-us">
              <a:hlinkClick r:id="rId3"/>
            </a:endParaRPr>
          </a:p>
          <a:p>
            <a:pPr>
              <a:defRPr lang="en-us" sz="2000" cap="none">
                <a:latin typeface="Times New Roman" pitchFamily="1" charset="0"/>
                <a:ea typeface="Calibri" pitchFamily="2" charset="0"/>
                <a:cs typeface="Times New Roman" pitchFamily="1" charset="0"/>
              </a:defRPr>
            </a:pPr>
          </a:p>
        </p:txBody>
      </p:sp>
      <p:grpSp>
        <p:nvGrpSpPr>
          <p:cNvPr id="4" name="Group 3"/>
          <p:cNvGrpSpPr>
            <a:extLst>
              <a:ext uri="smNativeData">
                <pr:smNativeData xmlns:pr="smNativeData" xmlns="smNativeData" val="SMDATA_6_oDWzYhMAAAAlAAAAAQAAAA8BAAAAkAAAAEgAAACQAAAASAAAAAAAAAAAAAAAAAAAABcAAAAUAAAAAAAAAAAAAAD/fwAA/38AAAAAAAAJAAAABAAAAAAAAAAfAAAAVAAAAAAAAAAAAAAAAAAAAAAAAAAAAAAAAAAAAAAAAAAAAAAAAAAAAAAAAAAAAAAAAAAAAAAAAAAAAAAAAAAAAAAAAAAAAAAAAAAAAAAAAAAAAAAAAAAAACEAAAAYAAAAFAAAAK4WAABGBwAAUjQAAJwIAAAQAAAAJgAAAAgAAAD/////AAAAAA=="/>
              </a:ext>
            </a:extLst>
          </p:cNvGrpSpPr>
          <p:nvPr/>
        </p:nvGrpSpPr>
        <p:grpSpPr>
          <a:xfrm>
            <a:off x="3686810" y="1182370"/>
            <a:ext cx="4818380" cy="217170"/>
            <a:chOff x="3686810" y="1182370"/>
            <a:chExt cx="4818380" cy="217170"/>
          </a:xfrm>
        </p:grpSpPr>
        <p:sp>
          <p:nvSpPr>
            <p:cNvPr id="10" name="Text Box 2"/>
            <p:cNvSpPr>
              <a:extLst>
                <a:ext uri="smNativeData">
                  <pr:smNativeData xmlns:pr="smNativeData" xmlns="smNativeData" val="SMDATA_15_oDWzYhMAAAAlAAAAZAAAAA0AAAAAkAAAAEgAAACQAAAASAAAAAAAAAAAAAAAAAAAAAEAAABQAAAAAAAAAAAA4D8AAAAAAADgPwAAAAAAAOA/AAAAAAAA4D8AAAAAAADgPwAAAAAAAOA/AAAAAAAA4D8AAAAAAADgPwAAAAAAAOA/AAAAAAAA4D8CAAAAjAAAAAEAAAAAAAAA////AP///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P///wEAAAAAAAAAAAAAAAAAAAAAAAAAAAAAAAAAAAAAAAAAAAAAAAJ/f38A5+bmA8zMzADAwP8Af39/AAAAAAAAAAAAAAAAAAAAAAAAAAAAIQAAABgAAAAUAAAA+yMAAEYHAAAXJgAAnAgAAAAAAAAmAAAACAAAAP//////////"/>
                </a:ext>
              </a:extLst>
            </p:cNvSpPr>
            <p:nvPr/>
          </p:nvSpPr>
          <p:spPr>
            <a:xfrm>
              <a:off x="5848985" y="1182370"/>
              <a:ext cx="342900" cy="217170"/>
            </a:xfrm>
            <a:prstGeom prst="rect">
              <a:avLst/>
            </a:prstGeom>
            <a:solidFill>
              <a:srgbClr val="FFFFFF"/>
            </a:solidFill>
            <a:ln>
              <a:noFill/>
            </a:ln>
            <a:effectLst/>
          </p:spPr>
          <p:txBody>
            <a:bodyPr vert="horz" wrap="square" lIns="91440" tIns="45720" rIns="91440" bIns="45720" numCol="1" spcCol="215900" anchor="t"/>
            <a:lstStyle/>
            <a:p>
              <a:pPr marL="0" marR="0">
                <a:lnSpc>
                  <a:spcPct val="107000"/>
                </a:lnSpc>
                <a:spcBef>
                  <a:spcPts val="0"/>
                </a:spcBef>
                <a:spcAft>
                  <a:spcPts val="800"/>
                </a:spcAft>
                <a:defRPr lang="en-us"/>
              </a:pPr>
              <a:r>
                <a:rPr lang="en-us" sz="900" cap="none">
                  <a:latin typeface="Times New Roman" pitchFamily="1" charset="0"/>
                  <a:ea typeface="Calibri" pitchFamily="2" charset="0"/>
                  <a:cs typeface="Times New Roman" pitchFamily="1" charset="0"/>
                </a:rPr>
                <a:t>50</a:t>
              </a:r>
              <a:endParaRPr lang="en-us" sz="1100" cap="none"/>
            </a:p>
          </p:txBody>
        </p:sp>
        <p:grpSp>
          <p:nvGrpSpPr>
            <p:cNvPr id="5" name="Group 5"/>
            <p:cNvGrpSpPr>
              <a:extLst>
                <a:ext uri="smNativeData">
                  <pr:smNativeData xmlns:pr="smNativeData" xmlns="smNativeData" val="SMDATA_6_oDWzYhMAAAAlAAAAAQAAAA8BAAAAkAAAAEgAAACQAAAASAAAAAAAAAAAAAAAAAAAABcAAAAUAAAAAAAAAAAAAAD/fwAA/38AAAAAAAAJAAAABAAAAAAAAAAfAAAAVAAAAAAAAAAAAAAAAAAAAAAAAAAAAAAAAAAAAAAAAAAAAAAAAAAAAAAAAAAAAAAAAAAAAAAAAAAAAAAAAAAAAAAAAAAAAAAAAAAAAAAAAAAAAAAAAAAAACEAAAAYAAAAFAAAAK4WAACPBwAAUjQAAGcIAAAAAAAAJgAAAAgAAAD/////AAAAAA=="/>
                </a:ext>
              </a:extLst>
            </p:cNvGrpSpPr>
            <p:nvPr/>
          </p:nvGrpSpPr>
          <p:grpSpPr>
            <a:xfrm>
              <a:off x="3686810" y="1228725"/>
              <a:ext cx="4818380" cy="137160"/>
              <a:chOff x="3686810" y="1228725"/>
              <a:chExt cx="4818380" cy="137160"/>
            </a:xfrm>
          </p:grpSpPr>
          <p:sp>
            <p:nvSpPr>
              <p:cNvPr id="9" name="Rectangle 6"/>
              <p:cNvSpPr>
                <a:extLst>
                  <a:ext uri="smNativeData">
                    <pr:smNativeData xmlns:pr="smNativeData" xmlns="smNativeData" val="SMDATA_15_oDWzYhMAAAAlAAAAZAAAAA0AAAAAkAAAAEgAAACQAAAASAAAAAAAAAABAAAAAAAAAAEAAABQAAAAAAAAAAAA4D8AAAAAAADgPwAAAAAAAOA/AAAAAAAA4D8AAAAAAADgPwAAAAAAAOA/AAAAAAAA4D8AAAAAAADgPwAAAAAAAOA/AAAAAAAA4D8CAAAAjAAAAAEAAAAAAAAA4gAAAP///wgAAAAAAAAAAAAAAAAAAAAAAAAAAAAAAAAAAAAAZAAAAAEAAABAAAAAAAAAAAAAAAAAAAAAAAAAAAAAAAAAAAAAAAAAAAAAAAAAAAAAAAAAAAAAAAAAAAAAAAAAAAAAAAAAAAAAAAAAAAAAAAAAAAAAAAAAAAAAAAAAAAAAFAAAADwAAAAB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4gAAAP///wEAAAAAAAAAAAAAAAAAAAAAAAAAAAAAAAAAAAAAAAAAAAAAAAJ/f38A5+bmA8zMzADAwP8Af39/AAAAAAAAAAAAAAAAAAAAAAAAAAAAIQAAABgAAAAUAAAArhYAAI8HAACGIAAAZwgAAAAAAAAmAAAACAAAAP//////////"/>
                  </a:ext>
                </a:extLst>
              </p:cNvSpPr>
              <p:nvPr/>
            </p:nvSpPr>
            <p:spPr>
              <a:xfrm>
                <a:off x="3686810" y="1228725"/>
                <a:ext cx="1600200" cy="137160"/>
              </a:xfrm>
              <a:prstGeom prst="rect">
                <a:avLst/>
              </a:prstGeom>
              <a:solidFill>
                <a:srgbClr val="E20000"/>
              </a:solidFill>
              <a:ln w="12700" cap="flat" cmpd="sng" algn="ctr">
                <a:solidFill>
                  <a:schemeClr val="tx1"/>
                </a:solidFill>
                <a:prstDash val="solid"/>
                <a:headEnd type="none"/>
                <a:tailEnd type="none"/>
              </a:ln>
              <a:effectLst/>
            </p:spPr>
            <p:txBody>
              <a:bodyPr vert="horz" wrap="square" lIns="91440" tIns="45720" rIns="91440" bIns="45720" numCol="1" spcCol="215900" anchor="ctr"/>
              <a:lstStyle/>
              <a:p>
                <a:pPr>
                  <a:defRPr lang="en-us" cap="none">
                    <a:solidFill>
                      <a:srgbClr val="FFFFFF"/>
                    </a:solidFill>
                  </a:defRPr>
                </a:pPr>
              </a:p>
            </p:txBody>
          </p:sp>
          <p:sp>
            <p:nvSpPr>
              <p:cNvPr id="8" name="Rectangle 7"/>
              <p:cNvSpPr>
                <a:extLst>
                  <a:ext uri="smNativeData">
                    <pr:smNativeData xmlns:pr="smNativeData" xmlns="smNativeData" val="SMDATA_15_oDWzYhMAAAAlAAAAZAAAAA0AAAAAkAAAAEgAAACQAAAASAAAAAAAAAABAAAAAAAAAAEAAABQAAAAAAAAAAAA4D8AAAAAAADgPwAAAAAAAOA/AAAAAAAA4D8AAAAAAADgPwAAAAAAAOA/AAAAAAAA4D8AAAAAAADgPwAAAAAAAOA/AAAAAAAA4D8CAAAAjAAAAAEAAAAAAAAAAChoAP///wgAAAAAAAAAAAAAAAAAAAAAAAAAAAAAAAAAAAAAZAAAAAEAAABAAAAAAAAAAAAAAAAAAAAAAAAAAAAAAAAAAAAAAAAAAAAAAAAAAAAAAAAAAAAAAAAAAAAAAAAAAAAAAAAAAAAAAAAAAAAAAAAAAAAAAAAAAAAAAAAAAAAAFAAAADwAAAAB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ChoAP///wEAAAAAAAAAAAAAAAAAAAAAAAAAAAAAAAAAAAAAAAAAAAAAAAJ/f38A5+bmA8zMzADAwP8Af39/AAAAAAAAAAAAAAAAAAAAAAAAAAAAIQAAABgAAAAUAAAAeioAAI8HAABSNAAAZwgAAAAAAAAmAAAACAAAAP//////////"/>
                  </a:ext>
                </a:extLst>
              </p:cNvSpPr>
              <p:nvPr/>
            </p:nvSpPr>
            <p:spPr>
              <a:xfrm>
                <a:off x="6904990" y="1228725"/>
                <a:ext cx="1600200" cy="137160"/>
              </a:xfrm>
              <a:prstGeom prst="rect">
                <a:avLst/>
              </a:prstGeom>
              <a:solidFill>
                <a:srgbClr val="002868"/>
              </a:solidFill>
              <a:ln w="12700" cap="flat" cmpd="sng" algn="ctr">
                <a:solidFill>
                  <a:schemeClr val="tx1"/>
                </a:solidFill>
                <a:prstDash val="solid"/>
                <a:headEnd type="none"/>
                <a:tailEnd type="none"/>
              </a:ln>
              <a:effectLst/>
            </p:spPr>
            <p:txBody>
              <a:bodyPr vert="horz" wrap="square" lIns="91440" tIns="45720" rIns="91440" bIns="45720" numCol="1" spcCol="215900" anchor="ctr"/>
              <a:lstStyle/>
              <a:p>
                <a:pPr>
                  <a:defRPr lang="en-us" cap="none">
                    <a:solidFill>
                      <a:srgbClr val="FFFFFF"/>
                    </a:solidFill>
                  </a:defRPr>
                </a:pPr>
              </a:p>
            </p:txBody>
          </p:sp>
          <p:sp>
            <p:nvSpPr>
              <p:cNvPr id="7" name="Rectangle 8"/>
              <p:cNvSpPr>
                <a:extLst>
                  <a:ext uri="smNativeData">
                    <pr:smNativeData xmlns:pr="smNativeData" xmlns="smNativeData" val="SMDATA_15_oD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B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kSAAAI8HAABpKgAAZwgAAAAAAAAmAAAACAAAAP//////////"/>
                  </a:ext>
                </a:extLst>
              </p:cNvSpPr>
              <p:nvPr/>
            </p:nvSpPr>
            <p:spPr>
              <a:xfrm>
                <a:off x="5293995" y="1228725"/>
                <a:ext cx="1600200" cy="137160"/>
              </a:xfrm>
              <a:prstGeom prst="rect">
                <a:avLst/>
              </a:prstGeom>
              <a:noFill/>
              <a:ln w="12700" cap="flat" cmpd="sng" algn="ctr">
                <a:solidFill>
                  <a:schemeClr val="tx1"/>
                </a:solidFill>
                <a:prstDash val="solid"/>
                <a:headEnd type="none"/>
                <a:tailEnd type="none"/>
              </a:ln>
              <a:effectLst/>
            </p:spPr>
            <p:txBody>
              <a:bodyPr vert="horz" wrap="square" lIns="91440" tIns="45720" rIns="91440" bIns="45720" numCol="1" spcCol="215900" anchor="ctr"/>
              <a:lstStyle/>
              <a:p>
                <a:pPr>
                  <a:defRPr lang="en-us" cap="none">
                    <a:solidFill>
                      <a:srgbClr val="FFFFFF"/>
                    </a:solidFill>
                  </a:defRPr>
                </a:pPr>
              </a:p>
            </p:txBody>
          </p:sp>
          <p:sp>
            <p:nvSpPr>
              <p:cNvPr id="6" name="Star: 5 Points 9"/>
              <p:cNvSpPr>
                <a:extLst>
                  <a:ext uri="smNativeData">
                    <pr:smNativeData xmlns:pr="smNativeData" xmlns="smNativeData" val="SMDATA_15_oDWzYhMAAAAlAAAAkwEAAA0AAAAAkAAAAEgAAACQAAAASAAAAAAAAAABAAAAAAAAAAEAAABQAAAAi1QYWwhy2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BAAAAAAAAAAAAAAkF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cCUAAJQHAAArJgAAUAgAAAAAAAAmAAAACAAAAP//////////"/>
                  </a:ext>
                </a:extLst>
              </p:cNvSpPr>
              <p:nvPr/>
            </p:nvSpPr>
            <p:spPr>
              <a:xfrm>
                <a:off x="6085840" y="1231900"/>
                <a:ext cx="118745" cy="119380"/>
              </a:xfrm>
              <a:prstGeom prst="star5">
                <a:avLst/>
              </a:prstGeom>
              <a:noFill/>
              <a:ln w="3175" cap="flat" cmpd="sng" algn="ctr">
                <a:solidFill>
                  <a:schemeClr val="tx1"/>
                </a:solidFill>
                <a:prstDash val="solid"/>
                <a:headEnd type="none"/>
                <a:tailEnd type="none"/>
              </a:ln>
              <a:effectLst/>
            </p:spPr>
            <p:txBody>
              <a:bodyPr vert="horz" wrap="square" lIns="91440" tIns="45720" rIns="91440" bIns="45720" numCol="1" spcCol="215900" anchor="ctr"/>
              <a:lstStyle/>
              <a:p>
                <a:pPr>
                  <a:defRPr lang="en-us" cap="none">
                    <a:solidFill>
                      <a:srgbClr val="FFFFFF"/>
                    </a:solidFill>
                  </a:defRPr>
                </a:pPr>
              </a:p>
            </p:txBody>
          </p:sp>
        </p:grpSp>
      </p:grpSp>
      <p:sp>
        <p:nvSpPr>
          <p:cNvPr id="11" name="Diagonal Stripe 12"/>
          <p:cNvSpPr>
            <a:extLst>
              <a:ext uri="smNativeData">
                <pr:smNativeData xmlns:pr="smNativeData" xmlns="smNativeData" val="SMDATA_15_oDWzYhMAAAAlAAAAjAAAAA0AAAAAkAAAAEgAAACQAAAASAAAAAAAAAABAAAAAAAAAAEAAABQAAAAAAAAAAAA4D8AAAAAAADgPwAAAAAAAOA/AAAAAAAA4D8AAAAAAADgPwAAAAAAAOA/AAAAAAAA4D8AAAAAAADgPwAAAAAAAOA/AAAAAAAA4D8CAAAAjAAAAAEAAAAAAAAAAChoAP///wgAAAAAAAAAAAAAAAAAAAAAAAAAAAAAAAAAAAAAZAAAAAEAAABAAAAAAAAAAAAAAAAAAAAAAAAAAAAAAAAAAAAAAAAAAAAAAAAAAAAAAAAAAAAAAAAAAAAAAAAAAAAAAAAAAAAAAAAAAAAAAAAAAAAAAAAAAAAAAAAAAAAAFAAAADwAAAABAAAAAAAAAAAo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ChoAP///wEAAAAAAAAAAAAAAAAAAAAAAAAAAAAAAAAAAAAAAAAAAAAoaAB/f38A5+bmA8zMzADAwP8Af39/AAAAAAAAAAAAAAAAAAAAAAAAAAAAIQAAABgAAAAUAAAA6////2QmAADrSgAAMCoAABAAAAAmAAAACAAAAP//////////"/>
              </a:ext>
            </a:extLst>
          </p:cNvSpPr>
          <p:nvPr/>
        </p:nvSpPr>
        <p:spPr>
          <a:xfrm rot="10800000">
            <a:off x="-13335" y="6240780"/>
            <a:ext cx="12192000" cy="617220"/>
          </a:xfrm>
          <a:prstGeom prst="diagStripe">
            <a:avLst>
              <a:gd name="adj" fmla="val 50000"/>
            </a:avLst>
          </a:prstGeom>
          <a:solidFill>
            <a:srgbClr val="002868"/>
          </a:solidFill>
          <a:ln w="12700" cap="flat" cmpd="sng" algn="ctr">
            <a:solidFill>
              <a:srgbClr val="002868"/>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endParaRPr lang="en-us" cap="none">
              <a:solidFill>
                <a:schemeClr val="tx1"/>
              </a:solidFill>
            </a:endParaRPr>
          </a:p>
        </p:txBody>
      </p:sp>
      <p:sp>
        <p:nvSpPr>
          <p:cNvPr id="12" name="Diagonal Stripe 14"/>
          <p:cNvSpPr>
            <a:extLst>
              <a:ext uri="smNativeData">
                <pr:smNativeData xmlns:pr="smNativeData" xmlns="smNativeData" val="SMDATA_15_oDWzYhMAAAAlAAAAjAAAAA0AAAAAkAAAAEgAAACQAAAASAAAAAAAAAABAAAAAAAAAAEAAABQAAAAAAAAAAAA4D8AAAAAAADgPwAAAAAAAOA/AAAAAAAA4D8AAAAAAADgPwAAAAAAAOA/AAAAAAAA4D8AAAAAAADgPwAAAAAAAOA/AAAAAAAA4D8CAAAAjAAAAAEAAAAAAAAAAChoAP///wgAAAAAAAAAAAAAAAAAAAAAAAAAAAAAAAAAAAAAZAAAAAEAAABAAAAAAAAAAAAAAAAAAAAAAAAAAAAAAAAAAAAAAAAAAAAAAAAAAAAAAAAAAAAAAAAAAAAAAAAAAAAAAAAAAAAAAAAAAAAAAAAAAAAAAAAAAAAAAAAAAAAAFAAAADwAAAABAAAAAAAAAAAo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ChoAP///wEAAAAAAAAAAAAAAAAAAAAAAAAAAAAAAAAAAAAAAAAAAAAoaAB/f38A5+bmA8zMzADAwP8Af39/AAAAAAAAAAAAAAAAAAAAAAAAAAAAIQAAABgAAAAUAAAA//////T/////SgAAwAMAABAAAAAmAAAACAAAAP//////////"/>
              </a:ext>
            </a:extLst>
          </p:cNvSpPr>
          <p:nvPr/>
        </p:nvSpPr>
        <p:spPr>
          <a:xfrm>
            <a:off x="-635" y="-7620"/>
            <a:ext cx="12192000" cy="617220"/>
          </a:xfrm>
          <a:prstGeom prst="diagStripe">
            <a:avLst>
              <a:gd name="adj" fmla="val 50000"/>
            </a:avLst>
          </a:prstGeom>
          <a:solidFill>
            <a:srgbClr val="002868"/>
          </a:solidFill>
          <a:ln w="12700" cap="flat" cmpd="sng" algn="ctr">
            <a:solidFill>
              <a:srgbClr val="002868"/>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endParaRPr lang="en-us" cap="none">
              <a:solidFill>
                <a:schemeClr val="tx1"/>
              </a:solidFill>
            </a:endParaRPr>
          </a:p>
        </p:txBody>
      </p:sp>
      <p:sp>
        <p:nvSpPr>
          <p:cNvPr id="13" name="Right Triangle 15"/>
          <p:cNvSpPr>
            <a:extLst>
              <a:ext uri="smNativeData">
                <pr:smNativeData xmlns:pr="smNativeData" xmlns="smNativeData" val="SMDATA_15_oDWzYhMAAAAlAAAAawAAAA0AAAAAkAAAAEgAAACQAAAASAAAAAAAAAABAAAAAAAAAAEAAABQAAAAAAAAAAAA4D8AAAAAAADgPwAAAAAAAOA/AAAAAAAA4D8AAAAAAADgPwAAAAAAAOA/AAAAAAAA4D8AAAAAAADgPwAAAAAAAOA/AAAAAAAA4D8CAAAAjAAAAAEAAAAAAAAA4gAAAP///wgAAAAAAAAAAAAAAAAAAAAAAAAAAAAAAAAAAAAAZAAAAAEAAABAAAAAAAAAAAAAAAAAAAAAAAAAAAAAAAAAAAAAAAAAAAAAAAAAAAAAAAAAAAAAAAAAAAAAAAAAAAAAAAAAAAAAAAAAAAAAAAAAAAAAAAAAAAAAAAAAAAAAFAAAADwAAAABAAAAAAAAAOIA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4gAAAP///wEAAAAAAAAAAAAAAAAAAAAAAAAAAAAAAAAAAAAAAAAAAOIAAAB/f38A5+bmA8zMzADAwP8Af39/AAAAAAAAAAAAAAAAAAAAAAAAAAAAIQAAABgAAAAUAAAAvjAAABEpAADrSgAAJioAABAAAAAmAAAACAAAAP//////////"/>
              </a:ext>
            </a:extLst>
          </p:cNvSpPr>
          <p:nvPr/>
        </p:nvSpPr>
        <p:spPr>
          <a:xfrm flipH="1">
            <a:off x="7923530" y="6675755"/>
            <a:ext cx="4255135" cy="175895"/>
          </a:xfrm>
          <a:prstGeom prst="rtTriangle">
            <a:avLst/>
          </a:prstGeom>
          <a:solidFill>
            <a:srgbClr val="E20000"/>
          </a:solidFill>
          <a:ln w="12700" cap="flat" cmpd="sng" algn="ctr">
            <a:solidFill>
              <a:srgbClr val="E20000"/>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p>
        </p:txBody>
      </p:sp>
      <p:sp>
        <p:nvSpPr>
          <p:cNvPr id="14" name="Right Triangle 16"/>
          <p:cNvSpPr>
            <a:extLst>
              <a:ext uri="smNativeData">
                <pr:smNativeData xmlns:pr="smNativeData" xmlns="smNativeData" val="SMDATA_15_oDWzYhMAAAAlAAAAawAAAA0AAAAAkAAAAEgAAACQAAAASAAAAAAAAAABAAAAAAAAAAEAAABQAAAAAAAAAAAA4D8AAAAAAADgPwAAAAAAAOA/AAAAAAAA4D8AAAAAAADgPwAAAAAAAOA/AAAAAAAA4D8AAAAAAADgPwAAAAAAAOA/AAAAAAAA4D8CAAAAjAAAAAEAAAAAAAAA4gAAAP///wgAAAAAAAAAAAAAAAAAAAAAAAAAAAAAAAAAAAAAZAAAAAEAAABAAAAAAAAAAAAAAAAAAAAAAAAAAAAAAAAAAAAAAAAAAAAAAAAAAAAAAAAAAAAAAAAAAAAAAAAAAAAAAAAAAAAAAAAAAAAAAAAAAAAAAAAAAAAAAAAAAAAAFAAAADwAAAABAAAAAAAAAOIA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4gAAAP///wEAAAAAAAAAAAAAAAAAAAAAAAAAAAAAAAAAAAAAAAAAAOIAAAB/f38A5+bmA8zMzADAwP8Af39/AAAAAAAAAAAAAAAAAAAAAAAAAAAAIQAAABgAAAAUAAAA6/////T///8YGgAACAEAABAAAAAmAAAACAAAAP//////////"/>
              </a:ext>
            </a:extLst>
          </p:cNvSpPr>
          <p:nvPr/>
        </p:nvSpPr>
        <p:spPr>
          <a:xfrm rot="10800000" flipH="1">
            <a:off x="-13335" y="-7620"/>
            <a:ext cx="4255135" cy="175260"/>
          </a:xfrm>
          <a:prstGeom prst="rtTriangle">
            <a:avLst/>
          </a:prstGeom>
          <a:solidFill>
            <a:srgbClr val="E20000"/>
          </a:solidFill>
          <a:ln w="12700" cap="flat" cmpd="sng" algn="ctr">
            <a:solidFill>
              <a:srgbClr val="E20000"/>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p>
        </p:txBody>
      </p:sp>
      <p:pic>
        <p:nvPicPr>
          <p:cNvPr id="15" name="Picture1"/>
          <p:cNvPicPr>
            <a:extLst>
              <a:ext uri="smNativeData">
                <pr:smNativeData xmlns:pr="smNativeData" xmlns="smNativeData" val="SMDATA_17_oDWzYhMAAAAlAAAAEQAAAA0A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AcAAAA4AAAAAAAAAAAAAAAAAAAA////AAAAAAAAAAAAAAAAAAAAAAAAAAAAAAAAAAAAAABkAAAAZAAAAAAAAAAjAAAABAAAAGQAAAAXAAAAFAAAAAAAAAAAAAAA/38AAP9/AAAAAAAACQAAAAQAAAAAAQABHgAAAGgAAAAAAAAAAAAAAAAAAAAAAAAAAAAAABAnAAAQJwAAAAAAAAAAAAAAAAAAAAAAAAAAAAAAAAAAAAAAAAAAAAAUAAAAAAAAAMDA/wAAAAAAZAAAADIAAAAAAAAAZAAAAAAAAAB/f38ACgAAACIAAAAYAAAAAAAAAAAAAAAAAAAAAAAAAAAAAAAAAAAAJAAAACQAAAAAAAAABwAAAAAAAAAAAAAAAAAAAAAAAAAAAAAAAAAAAH9/fwAlAAAAWAAAAAAAAAAAAAAAAAAAAAAAAAAAAAAAAAAAAAAAAAAAAAAAAAAAAAAAAAAAAAAAPwAAAAAAAACghgEAAAAAAAAAAAAAAAAADAAAAAEAAAAAAAAAAAAAAAAAAAAfAAAAVAAAAERyxAX///8BAAAAAAAAAAAAAAAAAAAAAAAAAAAAAAAAAAAAAAAAAAAAAAACf39/AOfm5gPMzMwAwMD/AH9/fwAAAAAAAAAAAAAAAAD///8AAAAAACEAAAAYAAAAFAAAAJBCAACJAAAAAEsAAPkIAAAQAAAAJgAAAAgAAAD//////////w=="/>
              </a:ext>
            </a:extLst>
          </p:cNvPicPr>
          <p:nvPr/>
        </p:nvPicPr>
        <p:blipFill>
          <a:blip r:embed="rId4"/>
          <a:stretch>
            <a:fillRect/>
          </a:stretch>
        </p:blipFill>
        <p:spPr>
          <a:xfrm>
            <a:off x="10820400" y="86995"/>
            <a:ext cx="1371600" cy="1371600"/>
          </a:xfrm>
          <a:prstGeom prst="rect">
            <a:avLst/>
          </a:prstGeom>
          <a:noFill/>
          <a:ln>
            <a:noFill/>
          </a:ln>
          <a:effectLst/>
        </p:spPr>
      </p:pic>
      <p:sp>
        <p:nvSpPr>
          <p:cNvPr id="16" name="SlideNumberArea1"/>
          <p:cNvSpPr>
            <a:spLocks noGrp="1" noChangeArrowheads="1"/>
            <a:extLst>
              <a:ext uri="smNativeData">
                <pr:smNativeData xmlns:pr="smNativeData" xmlns="smNativeData" val="SMDATA_15_oDWzYhMAAAAlAAAAZAAAAA8B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QB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DQAABonAADYRQAAWSkAAAAAAAAmAAAACAAAAAEAAAAAAAAA"/>
              </a:ext>
            </a:extLst>
          </p:cNvSpPr>
          <p:nvPr>
            <p:ph type="sldNum" sz="quarter" idx="12"/>
          </p:nvPr>
        </p:nvSpPr>
        <p:spPr>
          <a:xfrm>
            <a:off x="8610600" y="6356350"/>
            <a:ext cx="2743200" cy="365125"/>
          </a:xfrm>
        </p:spPr>
        <p:txBody>
          <a:bodyPr/>
          <a:lstStyle/>
          <a:p>
            <a:pPr>
              <a:defRPr lang="en-us"/>
            </a:pPr>
            <a:fld id="{75FD848D-C398-A872-D645-3527CA0B2060}" type="slidenum">
              <a:t>4</a:t>
            </a:fld>
          </a:p>
        </p:txBody>
      </p:sp>
    </p:spTree>
  </p:cSld>
  <p:clrMapOvr>
    <a:masterClrMapping/>
  </p:clrMapOvr>
  <p:timing>
    <p:tnLst>
      <p:par>
        <p:cTn id="1" dur="indefinite" restart="never" nodeType="tmRoot"/>
      </p:par>
    </p:tnLst>
  </p:timing>
</p:sld>
</file>

<file path=ppt/slides/slide5.xml><?xml version="1.0" encoding="utf-8"?>
<p:sld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mc:Ignorable="p14">
  <p:cSld>
    <p:spTree>
      <p:nvGrpSpPr>
        <p:cNvPr id="1" name=""/>
        <p:cNvGrpSpPr/>
        <p:nvPr/>
      </p:nvGrpSpPr>
      <p:grpSpPr>
        <a:xfrm>
          <a:off x="0" y="0"/>
          <a:ext cx="0" cy="0"/>
          <a:chOff x="0" y="0"/>
          <a:chExt cx="0" cy="0"/>
        </a:xfrm>
      </p:grpSpPr>
      <p:sp>
        <p:nvSpPr>
          <p:cNvPr id="2" name="Title 1"/>
          <p:cNvSpPr>
            <a:spLocks noGrp="1" noChangeArrowheads="1"/>
            <a:extLst>
              <a:ext uri="smNativeData">
                <pr:smNativeData xmlns:pr="smNativeData" xmlns="smNativeData" val="SMDATA_15_oD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EwUAAE0EAADDRQAAzgYAABAAAAAmAAAACAAAAAEgAAAAAAAA"/>
              </a:ext>
            </a:extLst>
          </p:cNvSpPr>
          <p:nvPr>
            <p:ph type="title"/>
          </p:nvPr>
        </p:nvSpPr>
        <p:spPr>
          <a:xfrm>
            <a:off x="824865" y="699135"/>
            <a:ext cx="10515600" cy="407035"/>
          </a:xfrm>
        </p:spPr>
        <p:txBody>
          <a:bodyPr vert="horz" wrap="square" lIns="91440" tIns="45720" rIns="91440" bIns="45720" numCol="1" spcCol="215900" anchor="ctr">
            <a:prstTxWarp prst="textNoShape">
              <a:avLst/>
            </a:prstTxWarp>
          </a:bodyPr>
          <a:lstStyle/>
          <a:p>
            <a:pPr algn="ctr">
              <a:defRPr lang="en-us" sz="3600" cap="none">
                <a:solidFill>
                  <a:srgbClr val="002868"/>
                </a:solidFill>
                <a:latin typeface="Times New Roman" pitchFamily="1" charset="0"/>
                <a:ea typeface="Calibri Light" pitchFamily="2" charset="0"/>
                <a:cs typeface="Times New Roman" pitchFamily="1" charset="0"/>
              </a:defRPr>
            </a:pPr>
            <a:r>
              <a:t>DOWN PAYMENT (REGULATION A)-3</a:t>
            </a:r>
          </a:p>
        </p:txBody>
      </p:sp>
      <p:sp>
        <p:nvSpPr>
          <p:cNvPr id="3" name="Content Placeholder 2"/>
          <p:cNvSpPr>
            <a:spLocks noGrp="1" noChangeArrowheads="1"/>
            <a:extLst>
              <a:ext uri="smNativeData">
                <pr:smNativeData xmlns:pr="smNativeData" xmlns="smNativeData" val="SMDATA_15_oDWzYhMAAAAlAAAAZAAAAA0A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1wIAADgJAABXSQAANCYAABAAAAAmAAAACAAAAAEgAAAAAAAA"/>
              </a:ext>
            </a:extLst>
          </p:cNvSpPr>
          <p:nvPr>
            <p:ph type="body" idx="1"/>
          </p:nvPr>
        </p:nvSpPr>
        <p:spPr>
          <a:xfrm>
            <a:off x="461645" y="1498600"/>
            <a:ext cx="11460480" cy="4711700"/>
          </a:xfrm>
        </p:spPr>
        <p:txBody>
          <a:bodyPr vert="horz" wrap="square" lIns="91440" tIns="45720" rIns="91440" bIns="45720" numCol="1" spcCol="215900" anchor="t">
            <a:prstTxWarp prst="textNoShape">
              <a:avLst/>
            </a:prstTxWarp>
          </a:bodyPr>
          <a:lstStyle/>
          <a:p>
            <a:pPr>
              <a:defRPr lang="en-us" sz="2000" cap="none">
                <a:latin typeface="Times New Roman" pitchFamily="1" charset="0"/>
                <a:ea typeface="Calibri" pitchFamily="2" charset="0"/>
                <a:cs typeface="Times New Roman" pitchFamily="1" charset="0"/>
              </a:defRPr>
            </a:pPr>
            <a:r>
              <a:t>Regulation A Tier 2: Companies can raise capital up to $75 million in a 12-month period. Companies are not required to qualify or register the offering with state securities regulators; however, some states require filing fees and/or to file with the state any material the issuer filed with the SEC. Exempt from Section 12(g) of Securities Exchange Act of 1934, but must use services of transfer agent registered with the SEC to meet this exemption. Ongoing reporting requirements with SEC (Form 1-K annual report, Form </a:t>
            </a:r>
            <a:r>
              <a:t>1-SA semiannual report, Form 1-U special events report, etc)</a:t>
            </a:r>
          </a:p>
          <a:p>
            <a:pPr>
              <a:defRPr lang="en-us" sz="2000" cap="none">
                <a:latin typeface="Times New Roman" pitchFamily="1" charset="0"/>
                <a:ea typeface="Calibri" pitchFamily="2" charset="0"/>
                <a:cs typeface="Times New Roman" pitchFamily="1" charset="0"/>
              </a:defRPr>
            </a:pPr>
            <a:r>
              <a:t>Problem States: Regulation A allows the issuer to sell securities without registered broker dealers. However, due to state’s jurisdiction, some states may require the issuer to use a third party registered broker or the issuer itself to register as a broker dealer in order to sell securities in those states. The problem states list, subject to change, is  TX, FL,WA, NJ, NV, AZ, ND</a:t>
            </a:r>
          </a:p>
          <a:p>
            <a:pPr>
              <a:defRPr lang="en-us" sz="2000" cap="none">
                <a:latin typeface="Times New Roman" pitchFamily="1" charset="0"/>
                <a:ea typeface="Calibri" pitchFamily="2" charset="0"/>
                <a:cs typeface="Times New Roman" pitchFamily="1" charset="0"/>
              </a:defRPr>
            </a:pPr>
            <a:r>
              <a:t>Accredited Investor: Defined in Rule 501</a:t>
            </a:r>
          </a:p>
          <a:p>
            <a:pPr>
              <a:defRPr lang="en-us" sz="2000" cap="none">
                <a:latin typeface="Times New Roman" pitchFamily="1" charset="0"/>
                <a:ea typeface="Calibri" pitchFamily="2" charset="0"/>
                <a:cs typeface="Times New Roman" pitchFamily="1" charset="0"/>
              </a:defRPr>
            </a:pPr>
            <a:r>
              <a:t>Non-accredited Investor: For our current Regulation A offering(s), no sale may be made to you in this offering if the aggregate purchase price you pay is more than 10% of the greater of your annual income or net worth (excluding your primary residence, as described in Rule 501(a)(5)(i) of Regulation D)</a:t>
            </a:r>
          </a:p>
          <a:p>
            <a:pPr>
              <a:defRPr lang="en-us" sz="2000" cap="none">
                <a:latin typeface="Times New Roman" pitchFamily="1" charset="0"/>
                <a:ea typeface="Calibri" pitchFamily="2" charset="0"/>
                <a:cs typeface="Times New Roman" pitchFamily="1" charset="0"/>
              </a:defRPr>
            </a:pPr>
          </a:p>
          <a:p>
            <a:pPr>
              <a:defRPr lang="en-us" sz="2000" cap="none">
                <a:latin typeface="Times New Roman" pitchFamily="1" charset="0"/>
                <a:ea typeface="Calibri" pitchFamily="2" charset="0"/>
                <a:cs typeface="Times New Roman" pitchFamily="1" charset="0"/>
              </a:defRPr>
            </a:pPr>
          </a:p>
        </p:txBody>
      </p:sp>
      <p:grpSp>
        <p:nvGrpSpPr>
          <p:cNvPr id="4" name="Group 3"/>
          <p:cNvGrpSpPr>
            <a:extLst>
              <a:ext uri="smNativeData">
                <pr:smNativeData xmlns:pr="smNativeData" xmlns="smNativeData" val="SMDATA_6_oDWzYhMAAAAlAAAAAQAAAA8BAAAAkAAAAEgAAACQAAAASAAAAAAAAAAAAAAAAAAAABcAAAAUAAAAAAAAAAAAAAD/fwAA/38AAAAAAAAJAAAABAAAAEUAAAAfAAAAVAAAAAAAAAAAAAAAAAAAAAAAAAAAAAAAAAAAAAAAAAAAAAAAAAAAAAAAAAAAAAAAAAAAAAAAAAAAAAAAAAAAAAAAAAAAAAAAAAAAAAAAAAAAAAAAAAAAACEAAAAYAAAAFAAAAK4WAABGBwAAUjQAAJwIAAAQAAAAJgAAAAgAAAD/////AAAAAA=="/>
              </a:ext>
            </a:extLst>
          </p:cNvGrpSpPr>
          <p:nvPr/>
        </p:nvGrpSpPr>
        <p:grpSpPr>
          <a:xfrm>
            <a:off x="3686810" y="1182370"/>
            <a:ext cx="4818380" cy="217170"/>
            <a:chOff x="3686810" y="1182370"/>
            <a:chExt cx="4818380" cy="217170"/>
          </a:xfrm>
        </p:grpSpPr>
        <p:sp>
          <p:nvSpPr>
            <p:cNvPr id="10" name="Text Box 2"/>
            <p:cNvSpPr>
              <a:extLst>
                <a:ext uri="smNativeData">
                  <pr:smNativeData xmlns:pr="smNativeData" xmlns="smNativeData" val="SMDATA_15_oDWzYhMAAAAlAAAAZAAAAA0AAAAAkAAAAEgAAACQAAAASAAAAAAAAAAAAAAAAAAAAAEAAABQAAAAAAAAAAAA4D8AAAAAAADgPwAAAAAAAOA/AAAAAAAA4D8AAAAAAADgPwAAAAAAAOA/AAAAAAAA4D8AAAAAAADgPwAAAAAAAOA/AAAAAAAA4D8CAAAAjAAAAAEAAAAAAAAA////AP///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P///wEAAAAAAAAAAAAAAAAAAAAAAAAAAAAAAAAAAAAAAAAAAAAAAAJ/f38A5+bmA8zMzADAwP8Af39/AAAAAAAAAAAAAAAAAAAAAAAAAAAAIQAAABgAAAAUAAAA+yMAAEYHAAAXJgAAnAgAAAAAAAAmAAAACAAAAP//////////"/>
                </a:ext>
              </a:extLst>
            </p:cNvSpPr>
            <p:nvPr/>
          </p:nvSpPr>
          <p:spPr>
            <a:xfrm>
              <a:off x="5848985" y="1182370"/>
              <a:ext cx="342900" cy="217170"/>
            </a:xfrm>
            <a:prstGeom prst="rect">
              <a:avLst/>
            </a:prstGeom>
            <a:solidFill>
              <a:srgbClr val="FFFFFF"/>
            </a:solidFill>
            <a:ln>
              <a:noFill/>
            </a:ln>
            <a:effectLst/>
          </p:spPr>
          <p:txBody>
            <a:bodyPr vert="horz" wrap="square" lIns="91440" tIns="45720" rIns="91440" bIns="45720" numCol="1" spcCol="215900" anchor="t"/>
            <a:lstStyle/>
            <a:p>
              <a:pPr marL="0" marR="0">
                <a:lnSpc>
                  <a:spcPct val="107000"/>
                </a:lnSpc>
                <a:spcBef>
                  <a:spcPts val="0"/>
                </a:spcBef>
                <a:spcAft>
                  <a:spcPts val="800"/>
                </a:spcAft>
                <a:defRPr lang="en-us"/>
              </a:pPr>
              <a:r>
                <a:rPr lang="en-us" sz="900" cap="none">
                  <a:latin typeface="Times New Roman" pitchFamily="1" charset="0"/>
                  <a:ea typeface="Calibri" pitchFamily="2" charset="0"/>
                  <a:cs typeface="Times New Roman" pitchFamily="1" charset="0"/>
                </a:rPr>
                <a:t>50</a:t>
              </a:r>
              <a:endParaRPr lang="en-us" sz="1100" cap="none"/>
            </a:p>
          </p:txBody>
        </p:sp>
        <p:grpSp>
          <p:nvGrpSpPr>
            <p:cNvPr id="5" name="Group 5"/>
            <p:cNvGrpSpPr>
              <a:extLst>
                <a:ext uri="smNativeData">
                  <pr:smNativeData xmlns:pr="smNativeData" xmlns="smNativeData" val="SMDATA_6_oDWzYhMAAAAlAAAAAQAAAA8BAAAAkAAAAEgAAACQAAAASAAAAAAAAAAAAAAAAAAAABcAAAAUAAAAAAAAAAAAAAD/fwAA/38AAAAAAAAJAAAABAAAAAABAAEfAAAAVAAAAAAAAAAAAAAAAAAAAAAAAAAAAAAAAAAAAAAAAAAAAAAAAAAAAAAAAAAAAAAAAAAAAAAAAAAAAAAAAAAAAAAAAAAAAAAAAAAAAAAAAAAAAAAAAAAAACEAAAAYAAAAFAAAAK4WAACPBwAAUjQAAGcIAAAAAAAAJgAAAAgAAAD/////AAAAAA=="/>
                </a:ext>
              </a:extLst>
            </p:cNvGrpSpPr>
            <p:nvPr/>
          </p:nvGrpSpPr>
          <p:grpSpPr>
            <a:xfrm>
              <a:off x="3686810" y="1228725"/>
              <a:ext cx="4818380" cy="137160"/>
              <a:chOff x="3686810" y="1228725"/>
              <a:chExt cx="4818380" cy="137160"/>
            </a:xfrm>
          </p:grpSpPr>
          <p:sp>
            <p:nvSpPr>
              <p:cNvPr id="9" name="Rectangle 6"/>
              <p:cNvSpPr>
                <a:extLst>
                  <a:ext uri="smNativeData">
                    <pr:smNativeData xmlns:pr="smNativeData" xmlns="smNativeData" val="SMDATA_15_oDWzYhMAAAAlAAAAZAAAAA0AAAAAkAAAAEgAAACQAAAASAAAAAAAAAABAAAAAAAAAAEAAABQAAAAAAAAAAAA4D8AAAAAAADgPwAAAAAAAOA/AAAAAAAA4D8AAAAAAADgPwAAAAAAAOA/AAAAAAAA4D8AAAAAAADgPwAAAAAAAOA/AAAAAAAA4D8CAAAAjAAAAAEAAAAAAAAA4gAAAP///wgAAAAAAAAAAAAAAAAAAAAAAAAAAAAAAAAAAAAAZAAAAAEAAABAAAAAAAAAAAAAAAAAAAAAAAAAAAAAAAAAAAAAAAAAAAAAAAAAAAAAAAAAAAAAAAAAAAAAAAAAAAAAAAAAAAAAAAAAAAAAAAAAAAAAAAAAAAAAAAAAAAAAFAAAADwAAAAB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4gAAAP///wEAAAAAAAAAAAAAAAAAAAAAAAAAAAAAAAAAAAAAAAAAAAAAAAJ/f38A5+bmA8zMzADAwP8Af39/AAAAAAAAAAAAAAAAAAAAAAAAAAAAIQAAABgAAAAUAAAArhYAAI8HAACGIAAAZwgAAAAAAAAmAAAACAAAAP//////////"/>
                  </a:ext>
                </a:extLst>
              </p:cNvSpPr>
              <p:nvPr/>
            </p:nvSpPr>
            <p:spPr>
              <a:xfrm>
                <a:off x="3686810" y="1228725"/>
                <a:ext cx="1600200" cy="137160"/>
              </a:xfrm>
              <a:prstGeom prst="rect">
                <a:avLst/>
              </a:prstGeom>
              <a:solidFill>
                <a:srgbClr val="E20000"/>
              </a:solidFill>
              <a:ln w="12700" cap="flat" cmpd="sng" algn="ctr">
                <a:solidFill>
                  <a:schemeClr val="tx1"/>
                </a:solidFill>
                <a:prstDash val="solid"/>
                <a:headEnd type="none"/>
                <a:tailEnd type="none"/>
              </a:ln>
              <a:effectLst/>
            </p:spPr>
            <p:txBody>
              <a:bodyPr vert="horz" wrap="square" lIns="91440" tIns="45720" rIns="91440" bIns="45720" numCol="1" spcCol="215900" anchor="ctr"/>
              <a:lstStyle/>
              <a:p>
                <a:pPr>
                  <a:defRPr lang="en-us" cap="none">
                    <a:solidFill>
                      <a:srgbClr val="FFFFFF"/>
                    </a:solidFill>
                  </a:defRPr>
                </a:pPr>
              </a:p>
            </p:txBody>
          </p:sp>
          <p:sp>
            <p:nvSpPr>
              <p:cNvPr id="8" name="Rectangle 7"/>
              <p:cNvSpPr>
                <a:extLst>
                  <a:ext uri="smNativeData">
                    <pr:smNativeData xmlns:pr="smNativeData" xmlns="smNativeData" val="SMDATA_15_oDWzYhMAAAAlAAAAZAAAAA0AAAAAkAAAAEgAAACQAAAASAAAAAAAAAABAAAAAAAAAAEAAABQAAAAAAAAAAAA4D8AAAAAAADgPwAAAAAAAOA/AAAAAAAA4D8AAAAAAADgPwAAAAAAAOA/AAAAAAAA4D8AAAAAAADgPwAAAAAAAOA/AAAAAAAA4D8CAAAAjAAAAAEAAAAAAAAAAChoAP///wgAAAAAAAAAAAAAAAAAAAAAAAAAAAAAAAAAAAAAZAAAAAEAAABAAAAAAAAAAAAAAAAAAAAAAAAAAAAAAAAAAAAAAAAAAAAAAAAAAAAAAAAAAAAAAAAAAAAAAAAAAAAAAAAAAAAAAAAAAAAAAAAAAAAAAAAAAAAAAAAAAAAAFAAAADwAAAAB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ChoAP///wEAAAAAAAAAAAAAAAAAAAAAAAAAAAAAAAAAAAAAAAAAAAAAAAJ/f38A5+bmA8zMzADAwP8Af39/AAAAAAAAAAAAAAAAAAAAAAAAAAAAIQAAABgAAAAUAAAAeioAAI8HAABSNAAAZwgAAAAAAAAmAAAACAAAAP//////////"/>
                  </a:ext>
                </a:extLst>
              </p:cNvSpPr>
              <p:nvPr/>
            </p:nvSpPr>
            <p:spPr>
              <a:xfrm>
                <a:off x="6904990" y="1228725"/>
                <a:ext cx="1600200" cy="137160"/>
              </a:xfrm>
              <a:prstGeom prst="rect">
                <a:avLst/>
              </a:prstGeom>
              <a:solidFill>
                <a:srgbClr val="002868"/>
              </a:solidFill>
              <a:ln w="12700" cap="flat" cmpd="sng" algn="ctr">
                <a:solidFill>
                  <a:schemeClr val="tx1"/>
                </a:solidFill>
                <a:prstDash val="solid"/>
                <a:headEnd type="none"/>
                <a:tailEnd type="none"/>
              </a:ln>
              <a:effectLst/>
            </p:spPr>
            <p:txBody>
              <a:bodyPr vert="horz" wrap="square" lIns="91440" tIns="45720" rIns="91440" bIns="45720" numCol="1" spcCol="215900" anchor="ctr"/>
              <a:lstStyle/>
              <a:p>
                <a:pPr>
                  <a:defRPr lang="en-us" cap="none">
                    <a:solidFill>
                      <a:srgbClr val="FFFFFF"/>
                    </a:solidFill>
                  </a:defRPr>
                </a:pPr>
              </a:p>
            </p:txBody>
          </p:sp>
          <p:sp>
            <p:nvSpPr>
              <p:cNvPr id="7" name="Rectangle 8"/>
              <p:cNvSpPr>
                <a:extLst>
                  <a:ext uri="smNativeData">
                    <pr:smNativeData xmlns:pr="smNativeData" xmlns="smNativeData" val="SMDATA_15_oD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B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kSAAAI8HAABpKgAAZwgAAAAAAAAmAAAACAAAAP//////////"/>
                  </a:ext>
                </a:extLst>
              </p:cNvSpPr>
              <p:nvPr/>
            </p:nvSpPr>
            <p:spPr>
              <a:xfrm>
                <a:off x="5293995" y="1228725"/>
                <a:ext cx="1600200" cy="137160"/>
              </a:xfrm>
              <a:prstGeom prst="rect">
                <a:avLst/>
              </a:prstGeom>
              <a:noFill/>
              <a:ln w="12700" cap="flat" cmpd="sng" algn="ctr">
                <a:solidFill>
                  <a:schemeClr val="tx1"/>
                </a:solidFill>
                <a:prstDash val="solid"/>
                <a:headEnd type="none"/>
                <a:tailEnd type="none"/>
              </a:ln>
              <a:effectLst/>
            </p:spPr>
            <p:txBody>
              <a:bodyPr vert="horz" wrap="square" lIns="91440" tIns="45720" rIns="91440" bIns="45720" numCol="1" spcCol="215900" anchor="ctr"/>
              <a:lstStyle/>
              <a:p>
                <a:pPr>
                  <a:defRPr lang="en-us" cap="none">
                    <a:solidFill>
                      <a:srgbClr val="FFFFFF"/>
                    </a:solidFill>
                  </a:defRPr>
                </a:pPr>
              </a:p>
            </p:txBody>
          </p:sp>
          <p:sp>
            <p:nvSpPr>
              <p:cNvPr id="6" name="Star: 5 Points 9"/>
              <p:cNvSpPr>
                <a:extLst>
                  <a:ext uri="smNativeData">
                    <pr:smNativeData xmlns:pr="smNativeData" xmlns="smNativeData" val="SMDATA_15_oDWzYhMAAAAlAAAAkwEAAA0AAAAAkAAAAEgAAACQAAAASAAAAAAAAAABAAAAAAAAAAEAAABQAAAAi1QYWwhy2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BAAAAAAAAAAAAAAkF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cCUAAJQHAAArJgAAUAgAAAAAAAAmAAAACAAAAP//////////"/>
                  </a:ext>
                </a:extLst>
              </p:cNvSpPr>
              <p:nvPr/>
            </p:nvSpPr>
            <p:spPr>
              <a:xfrm>
                <a:off x="6085840" y="1231900"/>
                <a:ext cx="118745" cy="119380"/>
              </a:xfrm>
              <a:prstGeom prst="star5">
                <a:avLst/>
              </a:prstGeom>
              <a:noFill/>
              <a:ln w="3175" cap="flat" cmpd="sng" algn="ctr">
                <a:solidFill>
                  <a:schemeClr val="tx1"/>
                </a:solidFill>
                <a:prstDash val="solid"/>
                <a:headEnd type="none"/>
                <a:tailEnd type="none"/>
              </a:ln>
              <a:effectLst/>
            </p:spPr>
            <p:txBody>
              <a:bodyPr vert="horz" wrap="square" lIns="91440" tIns="45720" rIns="91440" bIns="45720" numCol="1" spcCol="215900" anchor="ctr"/>
              <a:lstStyle/>
              <a:p>
                <a:pPr>
                  <a:defRPr lang="en-us" cap="none">
                    <a:solidFill>
                      <a:srgbClr val="FFFFFF"/>
                    </a:solidFill>
                  </a:defRPr>
                </a:pPr>
              </a:p>
            </p:txBody>
          </p:sp>
        </p:grpSp>
      </p:grpSp>
      <p:sp>
        <p:nvSpPr>
          <p:cNvPr id="11" name="Diagonal Stripe 12"/>
          <p:cNvSpPr>
            <a:extLst>
              <a:ext uri="smNativeData">
                <pr:smNativeData xmlns:pr="smNativeData" xmlns="smNativeData" val="SMDATA_15_oDWzYhMAAAAlAAAAjAAAAA0AAAAAkAAAAEgAAACQAAAASAAAAAAAAAABAAAAAAAAAAEAAABQAAAAAAAAAAAA4D8AAAAAAADgPwAAAAAAAOA/AAAAAAAA4D8AAAAAAADgPwAAAAAAAOA/AAAAAAAA4D8AAAAAAADgPwAAAAAAAOA/AAAAAAAA4D8CAAAAjAAAAAEAAAAAAAAAAChoAP///wgAAAAAAAAAAAAAAAAAAAAAAAAAAAAAAAAAAAAAZAAAAAEAAABAAAAAAAAAAAAAAAAAAAAAAAAAAAAAAAAAAAAAAAAAAAAAAAAAAAAAAAAAAAAAAAAAAAAAAAAAAAAAAAAAAAAAAAAAAAAAAAAAAAAAAAAAAAAAAAAAAAAAFAAAADwAAAABAAAAAAAAAAAo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ChoAP///wEAAAAAAAAAAAAAAAAAAAAAAAAAAAAAAAAAAAAAAAAAAAAoaAB/f38A5+bmA8zMzADAwP8Af39/AAAAAAAAAAAAAAAAAAAAAAAAAAAAIQAAABgAAAAUAAAA6////2QmAADrSgAAMCoAABAAAAAmAAAACAAAAP//////////"/>
              </a:ext>
            </a:extLst>
          </p:cNvSpPr>
          <p:nvPr/>
        </p:nvSpPr>
        <p:spPr>
          <a:xfrm rot="10800000">
            <a:off x="-13335" y="6240780"/>
            <a:ext cx="12192000" cy="617220"/>
          </a:xfrm>
          <a:prstGeom prst="diagStripe">
            <a:avLst>
              <a:gd name="adj" fmla="val 50000"/>
            </a:avLst>
          </a:prstGeom>
          <a:solidFill>
            <a:srgbClr val="002868"/>
          </a:solidFill>
          <a:ln w="12700" cap="flat" cmpd="sng" algn="ctr">
            <a:solidFill>
              <a:srgbClr val="002868"/>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endParaRPr lang="en-us" cap="none">
              <a:solidFill>
                <a:schemeClr val="tx1"/>
              </a:solidFill>
            </a:endParaRPr>
          </a:p>
        </p:txBody>
      </p:sp>
      <p:sp>
        <p:nvSpPr>
          <p:cNvPr id="12" name="Diagonal Stripe 14"/>
          <p:cNvSpPr>
            <a:extLst>
              <a:ext uri="smNativeData">
                <pr:smNativeData xmlns:pr="smNativeData" xmlns="smNativeData" val="SMDATA_15_oDWzYhMAAAAlAAAAjAAAAA0AAAAAkAAAAEgAAACQAAAASAAAAAAAAAABAAAAAAAAAAEAAABQAAAAAAAAAAAA4D8AAAAAAADgPwAAAAAAAOA/AAAAAAAA4D8AAAAAAADgPwAAAAAAAOA/AAAAAAAA4D8AAAAAAADgPwAAAAAAAOA/AAAAAAAA4D8CAAAAjAAAAAEAAAAAAAAAAChoAP///wgAAAAAAAAAAAAAAAAAAAAAAAAAAAAAAAAAAAAAZAAAAAEAAABAAAAAAAAAAAAAAAAAAAAAAAAAAAAAAAAAAAAAAAAAAAAAAAAAAAAAAAAAAAAAAAAAAAAAAAAAAAAAAAAAAAAAAAAAAAAAAAAAAAAAAAAAAAAAAAAAAAAAFAAAADwAAAABAAAAAAAAAAAo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IY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ChoAP///wEAAAAAAAAAAAAAAAAAAAAAAAAAAAAAAAAAAAAAAAAAAAAoaAB/f38A5+bmA8zMzADAwP8Af39/AAAAAAAAAAAAAAAAAAAAAAAAAAAAIQAAABgAAAAUAAAA//////T/////SgAAwAMAABAAAAAmAAAACAAAAP//////////"/>
              </a:ext>
            </a:extLst>
          </p:cNvSpPr>
          <p:nvPr/>
        </p:nvSpPr>
        <p:spPr>
          <a:xfrm>
            <a:off x="-635" y="-7620"/>
            <a:ext cx="12192000" cy="617220"/>
          </a:xfrm>
          <a:prstGeom prst="diagStripe">
            <a:avLst>
              <a:gd name="adj" fmla="val 50000"/>
            </a:avLst>
          </a:prstGeom>
          <a:solidFill>
            <a:srgbClr val="002868"/>
          </a:solidFill>
          <a:ln w="12700" cap="flat" cmpd="sng" algn="ctr">
            <a:solidFill>
              <a:srgbClr val="002868"/>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endParaRPr lang="en-us" cap="none">
              <a:solidFill>
                <a:schemeClr val="tx1"/>
              </a:solidFill>
            </a:endParaRPr>
          </a:p>
        </p:txBody>
      </p:sp>
      <p:sp>
        <p:nvSpPr>
          <p:cNvPr id="13" name="Right Triangle 15"/>
          <p:cNvSpPr>
            <a:extLst>
              <a:ext uri="smNativeData">
                <pr:smNativeData xmlns:pr="smNativeData" xmlns="smNativeData" val="SMDATA_15_oDWzYhMAAAAlAAAAawAAAA0AAAAAkAAAAEgAAACQAAAASAAAAAAAAAABAAAAAAAAAAEAAABQAAAAAAAAAAAA4D8AAAAAAADgPwAAAAAAAOA/AAAAAAAA4D8AAAAAAADgPwAAAAAAAOA/AAAAAAAA4D8AAAAAAADgPwAAAAAAAOA/AAAAAAAA4D8CAAAAjAAAAAEAAAAAAAAA4gAAAP///wgAAAAAAAAAAAAAAAAAAAAAAAAAAAAAAAAAAAAAZAAAAAEAAABAAAAAAAAAAAAAAAAAAAAAAAAAAAAAAAAAAAAAAAAAAAAAAAAAAAAAAAAAAAAAAAAAAAAAAAAAAAAAAAAAAAAAAAAAAAAAAAAAAAAAAAAAAAAAAAAAAAAAFAAAADwAAAABAAAAAAAAAOIA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PE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4gAAAP///wEAAAAAAAAAAAAAAAAAAAAAAAAAAAAAAAAAAAAAAAAAAOIAAAB/f38A5+bmA8zMzADAwP8Af39/AAAAAAAAAAAAAAAAAAAAAAAAAAAAIQAAABgAAAAUAAAAvjAAABEpAADrSgAAJioAABAAAAAmAAAACAAAAP//////////"/>
              </a:ext>
            </a:extLst>
          </p:cNvSpPr>
          <p:nvPr/>
        </p:nvSpPr>
        <p:spPr>
          <a:xfrm flipH="1">
            <a:off x="7923530" y="6675755"/>
            <a:ext cx="4255135" cy="175895"/>
          </a:xfrm>
          <a:prstGeom prst="rtTriangle">
            <a:avLst/>
          </a:prstGeom>
          <a:solidFill>
            <a:srgbClr val="E20000"/>
          </a:solidFill>
          <a:ln w="12700" cap="flat" cmpd="sng" algn="ctr">
            <a:solidFill>
              <a:srgbClr val="E20000"/>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p>
        </p:txBody>
      </p:sp>
      <p:sp>
        <p:nvSpPr>
          <p:cNvPr id="14" name="Right Triangle 16"/>
          <p:cNvSpPr>
            <a:extLst>
              <a:ext uri="smNativeData">
                <pr:smNativeData xmlns:pr="smNativeData" xmlns="smNativeData" val="SMDATA_15_oDWzYhMAAAAlAAAAawAAAA0AAAAAkAAAAEgAAACQAAAASAAAAAAAAAABAAAAAAAAAAEAAABQAAAAAAAAAAAA4D8AAAAAAADgPwAAAAAAAOA/AAAAAAAA4D8AAAAAAADgPwAAAAAAAOA/AAAAAAAA4D8AAAAAAADgPwAAAAAAAOA/AAAAAAAA4D8CAAAAjAAAAAEAAAAAAAAA4gAAAP///wgAAAAAAAAAAAAAAAAAAAAAAAAAAAAAAAAAAAAAZAAAAAEAAABAAAAAAAAAAAAAAAAAAAAAAAAAAAAAAAAAAAAAAAAAAAAAAAAAAAAAAAAAAAAAAAAAAAAAAAAAAAAAAAAAAAAAAAAAAAAAAAAAAAAAAAAAAAAAAAAAAAAAFAAAADwAAAABAAAAAAAAAOIA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4gAAAP///wEAAAAAAAAAAAAAAAAAAAAAAAAAAAAAAAAAAAAAAAAAAOIAAAB/f38A5+bmA8zMzADAwP8Af39/AAAAAAAAAAAAAAAAAAAAAAAAAAAAIQAAABgAAAAUAAAA6/////T///8YGgAACAEAABAAAAAmAAAACAAAAP//////////"/>
              </a:ext>
            </a:extLst>
          </p:cNvSpPr>
          <p:nvPr/>
        </p:nvSpPr>
        <p:spPr>
          <a:xfrm rot="10800000" flipH="1">
            <a:off x="-13335" y="-7620"/>
            <a:ext cx="4255135" cy="175260"/>
          </a:xfrm>
          <a:prstGeom prst="rtTriangle">
            <a:avLst/>
          </a:prstGeom>
          <a:solidFill>
            <a:srgbClr val="E20000"/>
          </a:solidFill>
          <a:ln w="12700" cap="flat" cmpd="sng" algn="ctr">
            <a:solidFill>
              <a:srgbClr val="E20000"/>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p>
        </p:txBody>
      </p:sp>
      <p:pic>
        <p:nvPicPr>
          <p:cNvPr id="15" name="Picture1"/>
          <p:cNvPicPr>
            <a:extLst>
              <a:ext uri="smNativeData">
                <pr:smNativeData xmlns:pr="smNativeData" xmlns="smNativeData" val="SMDATA_17_oDWzYhMAAAAlAAAAEQAAAA0A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AcAAAA4AAAAAAAAAAAAAAAAAAAA////AAAAAAAAAAAAAAAAAAAAAAAAAAAAAAAAAAAAAABkAAAAZAAAAAAAAAAjAAAABAAAAGQAAAAXAAAAFAAAAAAAAAAAAAAA/38AAP9/AAAAAAAACQAAAAQAAAACAAAAHgAAAGgAAAAAAAAAAAAAAAAAAAAAAAAAAAAAABAnAAAQJwAAAAAAAAAAAAAAAAAAAAAAAAAAAAAAAAAAAAAAAAAAAAAUAAAAAAAAAMDA/wAAAAAAZAAAADIAAAAAAAAAZAAAAAAAAAB/f38ACgAAACIAAAAYAAAAAAAAAAAAAAAAAAAAAAAAAAAAAAAAAAAAJAAAACQAAAAAAAAABwAAAAAAAAAAAAAAAAAAAAAAAAAAAAAAAAAAAH9/fwAlAAAAWAAAAAAAAAAAAAAAAAAAAAAAAAAAAAAAAAAAAAAAAAAAAAAAAAAAAAAAAAAAAAAAPwAAAAAAAACghgEAAAAAAAAAAAAAAAAADAAAAAEAAAAAAAAAAAAAAAAAAAAfAAAAVAAAAERyxAX///8BAAAAAAAAAAAAAAAAAAAAAAAAAAAAAAAAAAAAAAAAAAAAAAACf39/AOfm5gPMzMwAwMD/AH9/fwAAAAAAAAAAAAAAAAD///8AAAAAACEAAAAYAAAAFAAAAJBCAACJAAAAAEsAAPkIAAAQAAAAJgAAAAgAAAD//////////w=="/>
              </a:ext>
            </a:extLst>
          </p:cNvPicPr>
          <p:nvPr/>
        </p:nvPicPr>
        <p:blipFill>
          <a:blip r:embed="rId3"/>
          <a:stretch>
            <a:fillRect/>
          </a:stretch>
        </p:blipFill>
        <p:spPr>
          <a:xfrm>
            <a:off x="10820400" y="86995"/>
            <a:ext cx="1371600" cy="1371600"/>
          </a:xfrm>
          <a:prstGeom prst="rect">
            <a:avLst/>
          </a:prstGeom>
          <a:noFill/>
          <a:ln>
            <a:noFill/>
          </a:ln>
          <a:effectLst/>
        </p:spPr>
      </p:pic>
      <p:sp>
        <p:nvSpPr>
          <p:cNvPr id="16" name="SlideNumberArea1"/>
          <p:cNvSpPr>
            <a:spLocks noGrp="1" noChangeArrowheads="1"/>
            <a:extLst>
              <a:ext uri="smNativeData">
                <pr:smNativeData xmlns:pr="smNativeData" xmlns="smNativeData" val="SMDATA_15_oDWzYhMAAAAlAAAAZAAAAA8B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Ns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DQAABonAADYRQAAWSkAAAAAAAAmAAAACAAAAAEAAAAAAAAA"/>
              </a:ext>
            </a:extLst>
          </p:cNvSpPr>
          <p:nvPr>
            <p:ph type="sldNum" sz="quarter" idx="12"/>
          </p:nvPr>
        </p:nvSpPr>
        <p:spPr>
          <a:xfrm>
            <a:off x="8610600" y="6356350"/>
            <a:ext cx="2743200" cy="365125"/>
          </a:xfrm>
        </p:spPr>
        <p:txBody>
          <a:bodyPr/>
          <a:lstStyle/>
          <a:p>
            <a:pPr>
              <a:defRPr lang="en-us"/>
            </a:pPr>
            <a:fld id="{75FDBB08-4698-A84D-D645-B018F50B20E5}" type="slidenum">
              <a:t>5</a:t>
            </a:fld>
          </a:p>
        </p:txBody>
      </p:sp>
    </p:spTree>
  </p:cSld>
  <p:clrMapOvr>
    <a:masterClrMapping/>
  </p:clrMapOvr>
  <p:timing>
    <p:tnLst>
      <p:par>
        <p:cTn id="1" dur="indefinite" restart="never" nodeType="tmRoot"/>
      </p:par>
    </p:tnLst>
  </p:timing>
</p:sld>
</file>

<file path=ppt/slides/slide6.xml><?xml version="1.0" encoding="utf-8"?>
<p:sld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mc:Ignorable="p14">
  <p:cSld>
    <p:spTree>
      <p:nvGrpSpPr>
        <p:cNvPr id="1" name=""/>
        <p:cNvGrpSpPr/>
        <p:nvPr/>
      </p:nvGrpSpPr>
      <p:grpSpPr>
        <a:xfrm>
          <a:off x="0" y="0"/>
          <a:ext cx="0" cy="0"/>
          <a:chOff x="0" y="0"/>
          <a:chExt cx="0" cy="0"/>
        </a:xfrm>
      </p:grpSpPr>
      <p:sp>
        <p:nvSpPr>
          <p:cNvPr id="2" name="Title 1"/>
          <p:cNvSpPr>
            <a:spLocks noGrp="1" noChangeArrowheads="1"/>
            <a:extLst>
              <a:ext uri="smNativeData">
                <pr:smNativeData xmlns:pr="smNativeData" xmlns="smNativeData" val="SMDATA_15_oD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Ggo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EwUAAE0EAADDRQAAzgYAABAAAAAmAAAACAAAAAEgAAAAAAAA"/>
              </a:ext>
            </a:extLst>
          </p:cNvSpPr>
          <p:nvPr>
            <p:ph type="title"/>
          </p:nvPr>
        </p:nvSpPr>
        <p:spPr>
          <a:xfrm>
            <a:off x="824865" y="699135"/>
            <a:ext cx="10515600" cy="407035"/>
          </a:xfrm>
        </p:spPr>
        <p:txBody>
          <a:bodyPr vert="horz" wrap="square" lIns="91440" tIns="45720" rIns="91440" bIns="45720" numCol="1" spcCol="215900" anchor="ctr">
            <a:prstTxWarp prst="textNoShape">
              <a:avLst/>
            </a:prstTxWarp>
          </a:bodyPr>
          <a:lstStyle/>
          <a:p>
            <a:pPr algn="ctr">
              <a:defRPr lang="en-us" sz="3600" cap="none">
                <a:solidFill>
                  <a:srgbClr val="002868"/>
                </a:solidFill>
                <a:latin typeface="Times New Roman" pitchFamily="1" charset="0"/>
                <a:ea typeface="Calibri Light" pitchFamily="2" charset="0"/>
                <a:cs typeface="Times New Roman" pitchFamily="1" charset="0"/>
              </a:defRPr>
            </a:pPr>
            <a:r>
              <a:t>DOWN PAYMENT (REGULATION A)-4</a:t>
            </a:r>
          </a:p>
        </p:txBody>
      </p:sp>
      <p:sp>
        <p:nvSpPr>
          <p:cNvPr id="3" name="Content Placeholder 2"/>
          <p:cNvSpPr>
            <a:spLocks noGrp="1" noChangeArrowheads="1"/>
            <a:extLst>
              <a:ext uri="smNativeData">
                <pr:smNativeData xmlns:pr="smNativeData" xmlns="smNativeData" val="SMDATA_15_oDWzYhMAAAAlAAAAZAAAAA0A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GgoAP8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1wIAADgJAABXSQAAPSUAABAAAAAmAAAACAAAAAEgAAAAAAAA"/>
              </a:ext>
            </a:extLst>
          </p:cNvSpPr>
          <p:nvPr>
            <p:ph type="body" idx="1"/>
          </p:nvPr>
        </p:nvSpPr>
        <p:spPr>
          <a:xfrm>
            <a:off x="461645" y="1498600"/>
            <a:ext cx="11460480" cy="4554855"/>
          </a:xfrm>
        </p:spPr>
        <p:txBody>
          <a:bodyPr vert="horz" wrap="square" lIns="91440" tIns="45720" rIns="91440" bIns="45720" numCol="1" spcCol="215900" anchor="t">
            <a:prstTxWarp prst="textNoShape">
              <a:avLst/>
            </a:prstTxWarp>
          </a:bodyPr>
          <a:lstStyle/>
          <a:p>
            <a:pPr>
              <a:defRPr lang="en-us" sz="2000" cap="none">
                <a:latin typeface="Times New Roman" pitchFamily="1" charset="0"/>
                <a:ea typeface="Calibri" pitchFamily="2" charset="0"/>
                <a:cs typeface="Times New Roman" pitchFamily="1" charset="0"/>
              </a:defRPr>
            </a:pPr>
            <a:r>
              <a:t>Offering Conditions: Except as allowed by Rule 255, no offer of securities may be made unless an offering statement has been filed with the SEC</a:t>
            </a:r>
          </a:p>
          <a:p>
            <a:pPr marL="0" indent="0">
              <a:buNone/>
              <a:defRPr lang="en-us" sz="2000" cap="none">
                <a:latin typeface="Times New Roman" pitchFamily="1" charset="0"/>
                <a:ea typeface="Calibri" pitchFamily="2" charset="0"/>
                <a:cs typeface="Times New Roman" pitchFamily="1" charset="0"/>
              </a:defRPr>
            </a:pPr>
            <a:r>
              <a:rPr lang="en-us" i="1" cap="none"/>
              <a:t>Offers:</a:t>
            </a:r>
            <a:r>
              <a:t> After the offering statement has been filed, but before it is qualified: (A) Oral offers; (B) Written offers pursuant to Rule 254; (C) Solicitations of interest and other communications pursuant to Rule 255; may be made</a:t>
            </a:r>
          </a:p>
          <a:p>
            <a:pPr>
              <a:defRPr lang="en-us" sz="2000" cap="none">
                <a:latin typeface="Times New Roman" pitchFamily="1" charset="0"/>
                <a:ea typeface="Calibri" pitchFamily="2" charset="0"/>
                <a:cs typeface="Times New Roman" pitchFamily="1" charset="0"/>
              </a:defRPr>
            </a:pPr>
            <a:r>
              <a:t>In conclusion Regulation A is a tool US GROUP HOLDINGS </a:t>
            </a:r>
            <a:r>
              <a:t>LLC uses to raise capital to be used for down payment when buying the real estate property</a:t>
            </a:r>
          </a:p>
          <a:p>
            <a:pPr>
              <a:defRPr lang="en-us" sz="2000" cap="none">
                <a:latin typeface="Times New Roman" pitchFamily="1" charset="0"/>
                <a:ea typeface="Calibri" pitchFamily="2" charset="0"/>
                <a:cs typeface="Times New Roman" pitchFamily="1" charset="0"/>
              </a:defRPr>
            </a:pPr>
            <a:r>
              <a:t>Regulation A code link: </a:t>
            </a:r>
            <a:r>
              <a:rPr lang="en-us" u="sng" cap="none">
                <a:solidFill>
                  <a:schemeClr val="hlink"/>
                </a:solidFill>
                <a:hlinkClick r:id="rId3"/>
              </a:rPr>
              <a:t>https://</a:t>
            </a:r>
            <a:r>
              <a:rPr lang="en-us" u="sng" cap="none">
                <a:solidFill>
                  <a:schemeClr val="hlink"/>
                </a:solidFill>
                <a:hlinkClick r:id="rId3"/>
              </a:rPr>
              <a:t>www.ecfr.gov/current/title-17/chapter-II/part-230/</a:t>
            </a:r>
            <a:r>
              <a:rPr lang="en-us" u="sng" cap="none">
                <a:solidFill>
                  <a:schemeClr val="hlink"/>
                </a:solidFill>
                <a:hlinkClick r:id="rId3"/>
              </a:rPr>
              <a:t>subject-group-ECFR68d879261fb42fb</a:t>
            </a:r>
            <a:endParaRPr lang="en-us" u="sng" cap="none">
              <a:solidFill>
                <a:schemeClr val="hlink"/>
              </a:solidFill>
              <a:hlinkClick r:id="rId3"/>
            </a:endParaRPr>
          </a:p>
          <a:p>
            <a:pPr>
              <a:defRPr lang="en-us" sz="2000" cap="none">
                <a:latin typeface="Times New Roman" pitchFamily="1" charset="0"/>
                <a:ea typeface="Calibri" pitchFamily="2" charset="0"/>
                <a:cs typeface="Times New Roman" pitchFamily="1" charset="0"/>
              </a:defRPr>
            </a:pPr>
            <a:r>
              <a:t>Rule 501 code link: </a:t>
            </a:r>
            <a:r>
              <a:rPr lang="en-us" u="sng" cap="none">
                <a:solidFill>
                  <a:schemeClr val="hlink"/>
                </a:solidFill>
                <a:hlinkClick r:id="rId4"/>
              </a:rPr>
              <a:t>https://</a:t>
            </a:r>
            <a:r>
              <a:rPr lang="en-us" u="sng" cap="none">
                <a:solidFill>
                  <a:schemeClr val="hlink"/>
                </a:solidFill>
                <a:hlinkClick r:id="rId4"/>
              </a:rPr>
              <a:t>www.ecfr.gov/current/title-17/chapter-II/part-230/</a:t>
            </a:r>
            <a:r>
              <a:rPr lang="en-us" u="sng" cap="none">
                <a:solidFill>
                  <a:schemeClr val="hlink"/>
                </a:solidFill>
                <a:hlinkClick r:id="rId4"/>
              </a:rPr>
              <a:t>subject-group-ECFR6e651a4c86c0174/section-230.501</a:t>
            </a:r>
            <a:endParaRPr lang="en-us" u="sng" cap="none">
              <a:solidFill>
                <a:schemeClr val="hlink"/>
              </a:solidFill>
              <a:hlinkClick r:id="rId4"/>
            </a:endParaRPr>
          </a:p>
          <a:p>
            <a:pPr>
              <a:defRPr lang="en-us" sz="2000" cap="none">
                <a:latin typeface="Times New Roman" pitchFamily="1" charset="0"/>
                <a:ea typeface="Calibri" pitchFamily="2" charset="0"/>
                <a:cs typeface="Times New Roman" pitchFamily="1" charset="0"/>
              </a:defRPr>
            </a:pPr>
            <a:r>
              <a:t> Regulation A Report from the SEC: </a:t>
            </a:r>
            <a:r>
              <a:rPr lang="en-us" u="sng" cap="none">
                <a:solidFill>
                  <a:schemeClr val="hlink"/>
                </a:solidFill>
                <a:hlinkClick r:id="rId5"/>
              </a:rPr>
              <a:t>https://</a:t>
            </a:r>
            <a:r>
              <a:rPr lang="en-us" u="sng" cap="none">
                <a:solidFill>
                  <a:schemeClr val="hlink"/>
                </a:solidFill>
                <a:hlinkClick r:id="rId5"/>
              </a:rPr>
              <a:t>www.sec.gov/info/</a:t>
            </a:r>
            <a:r>
              <a:rPr lang="en-us" u="sng" cap="none">
                <a:solidFill>
                  <a:schemeClr val="hlink"/>
                </a:solidFill>
                <a:hlinkClick r:id="rId5"/>
              </a:rPr>
              <a:t>smallbus/</a:t>
            </a:r>
            <a:r>
              <a:rPr lang="en-us" u="sng" cap="none">
                <a:solidFill>
                  <a:schemeClr val="hlink"/>
                </a:solidFill>
                <a:hlinkClick r:id="rId5"/>
              </a:rPr>
              <a:t>secg/</a:t>
            </a:r>
            <a:r>
              <a:rPr lang="en-us" u="sng" cap="none">
                <a:solidFill>
                  <a:schemeClr val="hlink"/>
                </a:solidFill>
                <a:hlinkClick r:id="rId5"/>
              </a:rPr>
              <a:t>regulation-a-amendments-secg.shtml#:~:text=On%</a:t>
            </a:r>
            <a:r>
              <a:rPr lang="en-us" u="sng" cap="none">
                <a:solidFill>
                  <a:schemeClr val="hlink"/>
                </a:solidFill>
                <a:hlinkClick r:id="rId5"/>
              </a:rPr>
              <a:t>20March%2025%</a:t>
            </a:r>
            <a:r>
              <a:rPr lang="en-us" u="sng" cap="none">
                <a:solidFill>
                  <a:schemeClr val="hlink"/>
                </a:solidFill>
                <a:hlinkClick r:id="rId5"/>
              </a:rPr>
              <a:t>2C%202015%</a:t>
            </a:r>
            <a:r>
              <a:rPr lang="en-us" u="sng" cap="none">
                <a:solidFill>
                  <a:schemeClr val="hlink"/>
                </a:solidFill>
                <a:hlinkClick r:id="rId5"/>
              </a:rPr>
              <a:t>2C%</a:t>
            </a:r>
            <a:r>
              <a:rPr lang="en-us" u="sng" cap="none">
                <a:solidFill>
                  <a:schemeClr val="hlink"/>
                </a:solidFill>
                <a:hlinkClick r:id="rId5"/>
              </a:rPr>
              <a:t>20the%</a:t>
            </a:r>
            <a:r>
              <a:rPr lang="en-us" u="sng" cap="none">
                <a:solidFill>
                  <a:schemeClr val="hlink"/>
                </a:solidFill>
                <a:hlinkClick r:id="rId5"/>
              </a:rPr>
              <a:t>20Securities%</a:t>
            </a:r>
            <a:r>
              <a:rPr lang="en-us" u="sng" cap="none">
                <a:solidFill>
                  <a:schemeClr val="hlink"/>
                </a:solidFill>
                <a:hlinkClick r:id="rId5"/>
              </a:rPr>
              <a:t>20and%</a:t>
            </a:r>
            <a:r>
              <a:rPr lang="en-us" u="sng" cap="none">
                <a:solidFill>
                  <a:schemeClr val="hlink"/>
                </a:solidFill>
                <a:hlinkClick r:id="rId5"/>
              </a:rPr>
              <a:t>20Exchange,up%</a:t>
            </a:r>
            <a:r>
              <a:rPr lang="en-us" u="sng" cap="none">
                <a:solidFill>
                  <a:schemeClr val="hlink"/>
                </a:solidFill>
                <a:hlinkClick r:id="rId5"/>
              </a:rPr>
              <a:t>20to%20%2450%</a:t>
            </a:r>
            <a:r>
              <a:rPr lang="en-us" u="sng" cap="none">
                <a:solidFill>
                  <a:schemeClr val="hlink"/>
                </a:solidFill>
                <a:hlinkClick r:id="rId5"/>
              </a:rPr>
              <a:t>20million%</a:t>
            </a:r>
            <a:r>
              <a:rPr lang="en-us" u="sng" cap="none">
                <a:solidFill>
                  <a:schemeClr val="hlink"/>
                </a:solidFill>
                <a:hlinkClick r:id="rId5"/>
              </a:rPr>
              <a:t>20in%</a:t>
            </a:r>
            <a:r>
              <a:rPr lang="en-us" u="sng" cap="none">
                <a:solidFill>
                  <a:schemeClr val="hlink"/>
                </a:solidFill>
                <a:hlinkClick r:id="rId5"/>
              </a:rPr>
              <a:t>20a%2012-month%</a:t>
            </a:r>
            <a:r>
              <a:rPr lang="en-us" u="sng" cap="none">
                <a:solidFill>
                  <a:schemeClr val="hlink"/>
                </a:solidFill>
                <a:hlinkClick r:id="rId5"/>
              </a:rPr>
              <a:t>20period</a:t>
            </a:r>
            <a:r>
              <a:t>.</a:t>
            </a:r>
          </a:p>
          <a:p>
            <a:pPr>
              <a:defRPr lang="en-us" sz="2000" cap="none">
                <a:latin typeface="Times New Roman" pitchFamily="1" charset="0"/>
                <a:ea typeface="Calibri" pitchFamily="2" charset="0"/>
                <a:cs typeface="Times New Roman" pitchFamily="1" charset="0"/>
              </a:defRPr>
            </a:pPr>
          </a:p>
          <a:p>
            <a:pPr>
              <a:defRPr lang="en-us" sz="2000" cap="none">
                <a:latin typeface="Times New Roman" pitchFamily="1" charset="0"/>
                <a:ea typeface="Calibri" pitchFamily="2" charset="0"/>
                <a:cs typeface="Times New Roman" pitchFamily="1" charset="0"/>
              </a:defRPr>
            </a:pPr>
          </a:p>
        </p:txBody>
      </p:sp>
      <p:grpSp>
        <p:nvGrpSpPr>
          <p:cNvPr id="4" name="Group 3"/>
          <p:cNvGrpSpPr>
            <a:extLst>
              <a:ext uri="smNativeData">
                <pr:smNativeData xmlns:pr="smNativeData" xmlns="smNativeData" val="SMDATA_6_oDWzYhMAAAAlAAAAAQAAAA8BAAAAkAAAAEgAAACQAAAASAAAAAAAAAAAAAAAAAAAABcAAAAUAAAAAAAAAAAAAAD/fwAA/38AAAAAAAAJAAAABAAAAAABAAEfAAAAVAAAAAAAAAAAAAAAAAAAAAAAAAAAAAAAAAAAAAAAAAAAAAAAAAAAAAAAAAAAAAAAAAAAAAAAAAAAAAAAAAAAAAAAAAAAAAAAAAAAAAAAAAAAAAAAAAAAACEAAAAYAAAAFAAAAK4WAABGBwAAUjQAAJwIAAAQAAAAJgAAAAgAAAD/////AAAAAA=="/>
              </a:ext>
            </a:extLst>
          </p:cNvGrpSpPr>
          <p:nvPr/>
        </p:nvGrpSpPr>
        <p:grpSpPr>
          <a:xfrm>
            <a:off x="3686810" y="1182370"/>
            <a:ext cx="4818380" cy="217170"/>
            <a:chOff x="3686810" y="1182370"/>
            <a:chExt cx="4818380" cy="217170"/>
          </a:xfrm>
        </p:grpSpPr>
        <p:sp>
          <p:nvSpPr>
            <p:cNvPr id="10" name="Text Box 2"/>
            <p:cNvSpPr>
              <a:extLst>
                <a:ext uri="smNativeData">
                  <pr:smNativeData xmlns:pr="smNativeData" xmlns="smNativeData" val="SMDATA_15_oDWzYhMAAAAlAAAAZAAAAA0AAAAAkAAAAEgAAACQAAAASAAAAAAAAAAAAAAAAAAAAAEAAABQAAAAAAAAAAAA4D8AAAAAAADgPwAAAAAAAOA/AAAAAAAA4D8AAAAAAADgPwAAAAAAAOA/AAAAAAAA4D8AAAAAAADgPwAAAAAAAOA/AAAAAAAA4D8CAAAAjAAAAAEAAAAAAAAA////AP///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Ggo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P///wEAAAAAAAAAAAAAAAAAAAAAAAAAAAAAAAAAAAAAAAAAAAAAAAJ/f38A5+bmA8zMzADAwP8Af39/AAAAAAAAAAAAAAAAAAAAAAAAAAAAIQAAABgAAAAUAAAA+yMAAEYHAAAXJgAAnAgAAAAAAAAmAAAACAAAAP//////////"/>
                </a:ext>
              </a:extLst>
            </p:cNvSpPr>
            <p:nvPr/>
          </p:nvSpPr>
          <p:spPr>
            <a:xfrm>
              <a:off x="5848985" y="1182370"/>
              <a:ext cx="342900" cy="217170"/>
            </a:xfrm>
            <a:prstGeom prst="rect">
              <a:avLst/>
            </a:prstGeom>
            <a:solidFill>
              <a:srgbClr val="FFFFFF"/>
            </a:solidFill>
            <a:ln>
              <a:noFill/>
            </a:ln>
            <a:effectLst/>
          </p:spPr>
          <p:txBody>
            <a:bodyPr vert="horz" wrap="square" lIns="91440" tIns="45720" rIns="91440" bIns="45720" numCol="1" spcCol="215900" anchor="t"/>
            <a:lstStyle/>
            <a:p>
              <a:pPr marL="0" marR="0">
                <a:lnSpc>
                  <a:spcPct val="107000"/>
                </a:lnSpc>
                <a:spcBef>
                  <a:spcPts val="0"/>
                </a:spcBef>
                <a:spcAft>
                  <a:spcPts val="800"/>
                </a:spcAft>
                <a:defRPr lang="en-us"/>
              </a:pPr>
              <a:r>
                <a:rPr lang="en-us" sz="900" cap="none">
                  <a:latin typeface="Times New Roman" pitchFamily="1" charset="0"/>
                  <a:ea typeface="Calibri" pitchFamily="2" charset="0"/>
                  <a:cs typeface="Times New Roman" pitchFamily="1" charset="0"/>
                </a:rPr>
                <a:t>50</a:t>
              </a:r>
              <a:endParaRPr lang="en-us" sz="1100" cap="none"/>
            </a:p>
          </p:txBody>
        </p:sp>
        <p:grpSp>
          <p:nvGrpSpPr>
            <p:cNvPr id="5" name="Group 5"/>
            <p:cNvGrpSpPr>
              <a:extLst>
                <a:ext uri="smNativeData">
                  <pr:smNativeData xmlns:pr="smNativeData" xmlns="smNativeData" val="SMDATA_6_oDWzYhMAAAAlAAAAAQAAAA8BAAAAkAAAAEgAAACQAAAASAAAAAAAAAAAAAAAAAAAABcAAAAUAAAAAAAAAAAAAAD/fwAA/38AAAAAAAAJAAAABAAAAAAAAAAfAAAAVAAAAAAAAAAAAAAAAAAAAAAAAAAAAAAAAAAAAAAAAAAAAAAAAAAAAAAAAAAAAAAAAAAAAAAAAAAAAAAAAAAAAAAAAAAAAAAAAAAAAAAAAAAAAAAAAAAAACEAAAAYAAAAFAAAAK4WAACPBwAAUjQAAGcIAAAAAAAAJgAAAAgAAAD/////AAAAAA=="/>
                </a:ext>
              </a:extLst>
            </p:cNvGrpSpPr>
            <p:nvPr/>
          </p:nvGrpSpPr>
          <p:grpSpPr>
            <a:xfrm>
              <a:off x="3686810" y="1228725"/>
              <a:ext cx="4818380" cy="137160"/>
              <a:chOff x="3686810" y="1228725"/>
              <a:chExt cx="4818380" cy="137160"/>
            </a:xfrm>
          </p:grpSpPr>
          <p:sp>
            <p:nvSpPr>
              <p:cNvPr id="9" name="Rectangle 6"/>
              <p:cNvSpPr>
                <a:extLst>
                  <a:ext uri="smNativeData">
                    <pr:smNativeData xmlns:pr="smNativeData" xmlns="smNativeData" val="SMDATA_15_oDWzYhMAAAAlAAAAZAAAAA0AAAAAkAAAAEgAAACQAAAASAAAAAAAAAABAAAAAAAAAAEAAABQAAAAAAAAAAAA4D8AAAAAAADgPwAAAAAAAOA/AAAAAAAA4D8AAAAAAADgPwAAAAAAAOA/AAAAAAAA4D8AAAAAAADgPwAAAAAAAOA/AAAAAAAA4D8CAAAAjAAAAAEAAAAAAAAA4gAAAP///wgAAAAAAAAAAAAAAAAAAAAAAAAAAAAAAAAAAAAAZAAAAAEAAABAAAAAAAAAAAAAAAAAAAAAAAAAAAAAAAAAAAAAAAAAAAAAAAAAAAAAAAAAAAAAAAAAAAAAAAAAAAAAAAAAAAAAAAAAAAAAAAAAAAAAAAAAAAAAAAAAAAAAFAAAADwAAAAB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GgoAP8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4gAAAP///wEAAAAAAAAAAAAAAAAAAAAAAAAAAAAAAAAAAAAAAAAAAAAAAAJ/f38A5+bmA8zMzADAwP8Af39/AAAAAAAAAAAAAAAAAAAAAAAAAAAAIQAAABgAAAAUAAAArhYAAI8HAACGIAAAZwgAAAAAAAAmAAAACAAAAP//////////"/>
                  </a:ext>
                </a:extLst>
              </p:cNvSpPr>
              <p:nvPr/>
            </p:nvSpPr>
            <p:spPr>
              <a:xfrm>
                <a:off x="3686810" y="1228725"/>
                <a:ext cx="1600200" cy="137160"/>
              </a:xfrm>
              <a:prstGeom prst="rect">
                <a:avLst/>
              </a:prstGeom>
              <a:solidFill>
                <a:srgbClr val="E20000"/>
              </a:solidFill>
              <a:ln w="12700" cap="flat" cmpd="sng" algn="ctr">
                <a:solidFill>
                  <a:schemeClr val="tx1"/>
                </a:solidFill>
                <a:prstDash val="solid"/>
                <a:headEnd type="none"/>
                <a:tailEnd type="none"/>
              </a:ln>
              <a:effectLst/>
            </p:spPr>
            <p:txBody>
              <a:bodyPr vert="horz" wrap="square" lIns="91440" tIns="45720" rIns="91440" bIns="45720" numCol="1" spcCol="215900" anchor="ctr"/>
              <a:lstStyle/>
              <a:p>
                <a:pPr>
                  <a:defRPr lang="en-us" cap="none">
                    <a:solidFill>
                      <a:srgbClr val="FFFFFF"/>
                    </a:solidFill>
                  </a:defRPr>
                </a:pPr>
              </a:p>
            </p:txBody>
          </p:sp>
          <p:sp>
            <p:nvSpPr>
              <p:cNvPr id="8" name="Rectangle 7"/>
              <p:cNvSpPr>
                <a:extLst>
                  <a:ext uri="smNativeData">
                    <pr:smNativeData xmlns:pr="smNativeData" xmlns="smNativeData" val="SMDATA_15_oDWzYhMAAAAlAAAAZAAAAA0AAAAAkAAAAEgAAACQAAAASAAAAAAAAAABAAAAAAAAAAEAAABQAAAAAAAAAAAA4D8AAAAAAADgPwAAAAAAAOA/AAAAAAAA4D8AAAAAAADgPwAAAAAAAOA/AAAAAAAA4D8AAAAAAADgPwAAAAAAAOA/AAAAAAAA4D8CAAAAjAAAAAEAAAAAAAAAAChoAP///wgAAAAAAAAAAAAAAAAAAAAAAAAAAAAAAAAAAAAAZAAAAAEAAABAAAAAAAAAAAAAAAAAAAAAAAAAAAAAAAAAAAAAAAAAAAAAAAAAAAAAAAAAAAAAAAAAAAAAAAAAAAAAAAAAAAAAAAAAAAAAAAAAAAAAAAAAAAAAAAAAAAAAFAAAADwAAAAB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GgoAOk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ChoAP///wEAAAAAAAAAAAAAAAAAAAAAAAAAAAAAAAAAAAAAAAAAAAAAAAJ/f38A5+bmA8zMzADAwP8Af39/AAAAAAAAAAAAAAAAAAAAAAAAAAAAIQAAABgAAAAUAAAAeioAAI8HAABSNAAAZwgAAAAAAAAmAAAACAAAAP//////////"/>
                  </a:ext>
                </a:extLst>
              </p:cNvSpPr>
              <p:nvPr/>
            </p:nvSpPr>
            <p:spPr>
              <a:xfrm>
                <a:off x="6904990" y="1228725"/>
                <a:ext cx="1600200" cy="137160"/>
              </a:xfrm>
              <a:prstGeom prst="rect">
                <a:avLst/>
              </a:prstGeom>
              <a:solidFill>
                <a:srgbClr val="002868"/>
              </a:solidFill>
              <a:ln w="12700" cap="flat" cmpd="sng" algn="ctr">
                <a:solidFill>
                  <a:schemeClr val="tx1"/>
                </a:solidFill>
                <a:prstDash val="solid"/>
                <a:headEnd type="none"/>
                <a:tailEnd type="none"/>
              </a:ln>
              <a:effectLst/>
            </p:spPr>
            <p:txBody>
              <a:bodyPr vert="horz" wrap="square" lIns="91440" tIns="45720" rIns="91440" bIns="45720" numCol="1" spcCol="215900" anchor="ctr"/>
              <a:lstStyle/>
              <a:p>
                <a:pPr>
                  <a:defRPr lang="en-us" cap="none">
                    <a:solidFill>
                      <a:srgbClr val="FFFFFF"/>
                    </a:solidFill>
                  </a:defRPr>
                </a:pPr>
              </a:p>
            </p:txBody>
          </p:sp>
          <p:sp>
            <p:nvSpPr>
              <p:cNvPr id="7" name="Rectangle 8"/>
              <p:cNvSpPr>
                <a:extLst>
                  <a:ext uri="smNativeData">
                    <pr:smNativeData xmlns:pr="smNativeData" xmlns="smNativeData" val="SMDATA_15_oD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B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GgoAM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kSAAAI8HAABpKgAAZwgAAAAAAAAmAAAACAAAAP//////////"/>
                  </a:ext>
                </a:extLst>
              </p:cNvSpPr>
              <p:nvPr/>
            </p:nvSpPr>
            <p:spPr>
              <a:xfrm>
                <a:off x="5293995" y="1228725"/>
                <a:ext cx="1600200" cy="137160"/>
              </a:xfrm>
              <a:prstGeom prst="rect">
                <a:avLst/>
              </a:prstGeom>
              <a:noFill/>
              <a:ln w="12700" cap="flat" cmpd="sng" algn="ctr">
                <a:solidFill>
                  <a:schemeClr val="tx1"/>
                </a:solidFill>
                <a:prstDash val="solid"/>
                <a:headEnd type="none"/>
                <a:tailEnd type="none"/>
              </a:ln>
              <a:effectLst/>
            </p:spPr>
            <p:txBody>
              <a:bodyPr vert="horz" wrap="square" lIns="91440" tIns="45720" rIns="91440" bIns="45720" numCol="1" spcCol="215900" anchor="ctr"/>
              <a:lstStyle/>
              <a:p>
                <a:pPr>
                  <a:defRPr lang="en-us" cap="none">
                    <a:solidFill>
                      <a:srgbClr val="FFFFFF"/>
                    </a:solidFill>
                  </a:defRPr>
                </a:pPr>
              </a:p>
            </p:txBody>
          </p:sp>
          <p:sp>
            <p:nvSpPr>
              <p:cNvPr id="6" name="Star: 5 Points 9"/>
              <p:cNvSpPr>
                <a:extLst>
                  <a:ext uri="smNativeData">
                    <pr:smNativeData xmlns:pr="smNativeData" xmlns="smNativeData" val="SMDATA_15_oDWzYhMAAAAlAAAAkwEAAA0AAAAAkAAAAEgAAACQAAAASAAAAAAAAAABAAAAAAAAAAEAAABQAAAAi1QYWwhy2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BAAAAAAAAAAAAAAkF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cCUAAJQHAAArJgAAUAgAAAAAAAAmAAAACAAAAP//////////"/>
                  </a:ext>
                </a:extLst>
              </p:cNvSpPr>
              <p:nvPr/>
            </p:nvSpPr>
            <p:spPr>
              <a:xfrm>
                <a:off x="6085840" y="1231900"/>
                <a:ext cx="118745" cy="119380"/>
              </a:xfrm>
              <a:prstGeom prst="star5">
                <a:avLst/>
              </a:prstGeom>
              <a:noFill/>
              <a:ln w="3175" cap="flat" cmpd="sng" algn="ctr">
                <a:solidFill>
                  <a:schemeClr val="tx1"/>
                </a:solidFill>
                <a:prstDash val="solid"/>
                <a:headEnd type="none"/>
                <a:tailEnd type="none"/>
              </a:ln>
              <a:effectLst/>
            </p:spPr>
            <p:txBody>
              <a:bodyPr vert="horz" wrap="square" lIns="91440" tIns="45720" rIns="91440" bIns="45720" numCol="1" spcCol="215900" anchor="ctr"/>
              <a:lstStyle/>
              <a:p>
                <a:pPr>
                  <a:defRPr lang="en-us" cap="none">
                    <a:solidFill>
                      <a:srgbClr val="FFFFFF"/>
                    </a:solidFill>
                  </a:defRPr>
                </a:pPr>
              </a:p>
            </p:txBody>
          </p:sp>
        </p:grpSp>
      </p:grpSp>
      <p:sp>
        <p:nvSpPr>
          <p:cNvPr id="11" name="Diagonal Stripe 12"/>
          <p:cNvSpPr>
            <a:extLst>
              <a:ext uri="smNativeData">
                <pr:smNativeData xmlns:pr="smNativeData" xmlns="smNativeData" val="SMDATA_15_oDWzYhMAAAAlAAAAjAAAAA0AAAAAkAAAAEgAAACQAAAASAAAAAAAAAABAAAAAAAAAAEAAABQAAAAAAAAAAAA4D8AAAAAAADgPwAAAAAAAOA/AAAAAAAA4D8AAAAAAADgPwAAAAAAAOA/AAAAAAAA4D8AAAAAAADgPwAAAAAAAOA/AAAAAAAA4D8CAAAAjAAAAAEAAAAAAAAAAChoAP///wgAAAAAAAAAAAAAAAAAAAAAAAAAAAAAAAAAAAAAZAAAAAEAAABAAAAAAAAAAAAAAAAAAAAAAAAAAAAAAAAAAAAAAAAAAAAAAAAAAAAAAAAAAAAAAAAAAAAAAAAAAAAAAAAAAAAAAAAAAAAAAAAAAAAAAAAAAAAAAAAAAAAAFAAAADwAAAABAAAAAAAAAAAo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GgoAP8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ChoAP///wEAAAAAAAAAAAAAAAAAAAAAAAAAAAAAAAAAAAAAAAAAAAAoaAB/f38A5+bmA8zMzADAwP8Af39/AAAAAAAAAAAAAAAAAAAAAAAAAAAAIQAAABgAAAAUAAAA6////2QmAADrSgAAMCoAABAAAAAmAAAACAAAAP//////////"/>
              </a:ext>
            </a:extLst>
          </p:cNvSpPr>
          <p:nvPr/>
        </p:nvSpPr>
        <p:spPr>
          <a:xfrm rot="10800000">
            <a:off x="-13335" y="6240780"/>
            <a:ext cx="12192000" cy="617220"/>
          </a:xfrm>
          <a:prstGeom prst="diagStripe">
            <a:avLst>
              <a:gd name="adj" fmla="val 50000"/>
            </a:avLst>
          </a:prstGeom>
          <a:solidFill>
            <a:srgbClr val="002868"/>
          </a:solidFill>
          <a:ln w="12700" cap="flat" cmpd="sng" algn="ctr">
            <a:solidFill>
              <a:srgbClr val="002868"/>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endParaRPr lang="en-us" cap="none">
              <a:solidFill>
                <a:schemeClr val="tx1"/>
              </a:solidFill>
            </a:endParaRPr>
          </a:p>
        </p:txBody>
      </p:sp>
      <p:sp>
        <p:nvSpPr>
          <p:cNvPr id="12" name="Diagonal Stripe 14"/>
          <p:cNvSpPr>
            <a:extLst>
              <a:ext uri="smNativeData">
                <pr:smNativeData xmlns:pr="smNativeData" xmlns="smNativeData" val="SMDATA_15_oDWzYhMAAAAlAAAAjAAAAA0AAAAAkAAAAEgAAACQAAAASAAAAAAAAAABAAAAAAAAAAEAAABQAAAAAAAAAAAA4D8AAAAAAADgPwAAAAAAAOA/AAAAAAAA4D8AAAAAAADgPwAAAAAAAOA/AAAAAAAA4D8AAAAAAADgPwAAAAAAAOA/AAAAAAAA4D8CAAAAjAAAAAEAAAAAAAAAAChoAP///wgAAAAAAAAAAAAAAAAAAAAAAAAAAAAAAAAAAAAAZAAAAAEAAABAAAAAAAAAAAAAAAAAAAAAAAAAAAAAAAAAAAAAAAAAAAAAAAAAAAAAAAAAAAAAAAAAAAAAAAAAAAAAAAAAAAAAAAAAAAAAAAAAAAAAAAAAAAAAAAAAAAAAFAAAADwAAAABAAAAAAAAAAAo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GgoAP8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ChoAP///wEAAAAAAAAAAAAAAAAAAAAAAAAAAAAAAAAAAAAAAAAAAAAoaAB/f38A5+bmA8zMzADAwP8Af39/AAAAAAAAAAAAAAAAAAAAAAAAAAAAIQAAABgAAAAUAAAA//////T/////SgAAwAMAABAAAAAmAAAACAAAAP//////////"/>
              </a:ext>
            </a:extLst>
          </p:cNvSpPr>
          <p:nvPr/>
        </p:nvSpPr>
        <p:spPr>
          <a:xfrm>
            <a:off x="-635" y="-7620"/>
            <a:ext cx="12192000" cy="617220"/>
          </a:xfrm>
          <a:prstGeom prst="diagStripe">
            <a:avLst>
              <a:gd name="adj" fmla="val 50000"/>
            </a:avLst>
          </a:prstGeom>
          <a:solidFill>
            <a:srgbClr val="002868"/>
          </a:solidFill>
          <a:ln w="12700" cap="flat" cmpd="sng" algn="ctr">
            <a:solidFill>
              <a:srgbClr val="002868"/>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endParaRPr lang="en-us" cap="none">
              <a:solidFill>
                <a:schemeClr val="tx1"/>
              </a:solidFill>
            </a:endParaRPr>
          </a:p>
        </p:txBody>
      </p:sp>
      <p:sp>
        <p:nvSpPr>
          <p:cNvPr id="13" name="Right Triangle 15"/>
          <p:cNvSpPr>
            <a:extLst>
              <a:ext uri="smNativeData">
                <pr:smNativeData xmlns:pr="smNativeData" xmlns="smNativeData" val="SMDATA_15_oDWzYhMAAAAlAAAAawAAAA0AAAAAkAAAAEgAAACQAAAASAAAAAAAAAABAAAAAAAAAAEAAABQAAAAAAAAAAAA4D8AAAAAAADgPwAAAAAAAOA/AAAAAAAA4D8AAAAAAADgPwAAAAAAAOA/AAAAAAAA4D8AAAAAAADgPwAAAAAAAOA/AAAAAAAA4D8CAAAAjAAAAAEAAAAAAAAA4gAAAP///wgAAAAAAAAAAAAAAAAAAAAAAAAAAAAAAAAAAAAAZAAAAAEAAABAAAAAAAAAAAAAAAAAAAAAAAAAAAAAAAAAAAAAAAAAAAAAAAAAAAAAAAAAAAAAAAAAAAAAAAAAAAAAAAAAAAAAAAAAAAAAAAAAAAAAAAAAAAAAAAAAAAAAFAAAADwAAAABAAAAAAAAAOIA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GgoAP8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4gAAAP///wEAAAAAAAAAAAAAAAAAAAAAAAAAAAAAAAAAAAAAAAAAAOIAAAB/f38A5+bmA8zMzADAwP8Af39/AAAAAAAAAAAAAAAAAAAAAAAAAAAAIQAAABgAAAAUAAAAvjAAABEpAADrSgAAJioAABAAAAAmAAAACAAAAP//////////"/>
              </a:ext>
            </a:extLst>
          </p:cNvSpPr>
          <p:nvPr/>
        </p:nvSpPr>
        <p:spPr>
          <a:xfrm flipH="1">
            <a:off x="7923530" y="6675755"/>
            <a:ext cx="4255135" cy="175895"/>
          </a:xfrm>
          <a:prstGeom prst="rtTriangle">
            <a:avLst/>
          </a:prstGeom>
          <a:solidFill>
            <a:srgbClr val="E20000"/>
          </a:solidFill>
          <a:ln w="12700" cap="flat" cmpd="sng" algn="ctr">
            <a:solidFill>
              <a:srgbClr val="E20000"/>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p>
        </p:txBody>
      </p:sp>
      <p:sp>
        <p:nvSpPr>
          <p:cNvPr id="14" name="Right Triangle 16"/>
          <p:cNvSpPr>
            <a:extLst>
              <a:ext uri="smNativeData">
                <pr:smNativeData xmlns:pr="smNativeData" xmlns="smNativeData" val="SMDATA_15_oDWzYhMAAAAlAAAAawAAAA0AAAAAkAAAAEgAAACQAAAASAAAAAAAAAABAAAAAAAAAAEAAABQAAAAAAAAAAAA4D8AAAAAAADgPwAAAAAAAOA/AAAAAAAA4D8AAAAAAADgPwAAAAAAAOA/AAAAAAAA4D8AAAAAAADgPwAAAAAAAOA/AAAAAAAA4D8CAAAAjAAAAAEAAAAAAAAA4gAAAP///wgAAAAAAAAAAAAAAAAAAAAAAAAAAAAAAAAAAAAAZAAAAAEAAABAAAAAAAAAAAAAAAAAAAAAAAAAAAAAAAAAAAAAAAAAAAAAAAAAAAAAAAAAAAAAAAAAAAAAAAAAAAAAAAAAAAAAAAAAAAAAAAAAAAAAAAAAAAAAAAAAAAAAFAAAADwAAAABAAAAAAAAAOIA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GgoAP8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4gAAAP///wEAAAAAAAAAAAAAAAAAAAAAAAAAAAAAAAAAAAAAAAAAAOIAAAB/f38A5+bmA8zMzADAwP8Af39/AAAAAAAAAAAAAAAAAAAAAAAAAAAAIQAAABgAAAAUAAAA6/////T///8YGgAACAEAABAAAAAmAAAACAAAAP//////////"/>
              </a:ext>
            </a:extLst>
          </p:cNvSpPr>
          <p:nvPr/>
        </p:nvSpPr>
        <p:spPr>
          <a:xfrm rot="10800000" flipH="1">
            <a:off x="-13335" y="-7620"/>
            <a:ext cx="4255135" cy="175260"/>
          </a:xfrm>
          <a:prstGeom prst="rtTriangle">
            <a:avLst/>
          </a:prstGeom>
          <a:solidFill>
            <a:srgbClr val="E20000"/>
          </a:solidFill>
          <a:ln w="12700" cap="flat" cmpd="sng" algn="ctr">
            <a:solidFill>
              <a:srgbClr val="E20000"/>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p>
        </p:txBody>
      </p:sp>
      <p:pic>
        <p:nvPicPr>
          <p:cNvPr id="15" name="Picture1"/>
          <p:cNvPicPr>
            <a:extLst>
              <a:ext uri="smNativeData">
                <pr:smNativeData xmlns:pr="smNativeData" xmlns="smNativeData" val="SMDATA_17_oDWzYhMAAAAlAAAAEQAAAA0A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AcAAAA4AAAAAAAAAAAAAAAAAAAA////AAAAAAAAAAAAAAAAAAAAAAAAAAAAAAAAAAAAAABkAAAAZAAAAAAAAAAjAAAABAAAAGQAAAAXAAAAFAAAAAAAAAAAAAAA/38AAP9/AAAAAAAACQAAAAQAAAAAAQABHgAAAGgAAAAAAAAAAAAAAAAAAAAAAAAAAAAAABAnAAAQJwAAAAAAAAAAAAAAAAAAAAAAAAAAAAAAAAAAAAAAAAAAAAAUAAAAAAAAAMDA/wAAAAAAZAAAADIAAAAAAAAAZAAAAAAAAAB/f38ACgAAACIAAAAYAAAAAAAAAAAAAAAAAAAAAAAAAAAAAAAAAAAAJAAAACQAAAAAAAAABwAAAAAAAAAAAAAAAAAAAAAAAAAAAAAAAAAAAH9/fwAlAAAAWAAAAAAAAAAAAAAAAAAAAAAAAAAAAAAAAAAAAAAAAAAAAAAAAAAAAAAAAAAAAAAAPwAAAAAAAACghgEAAAAAAAAAAAAAAAAADAAAAAEAAAAAAAAAAAAAAAAAAAAfAAAAVAAAAERyxAX///8BAAAAAAAAAAAAAAAAAAAAAAAAAAAAAAAAAAAAAAAAAAAAAAACf39/AOfm5gPMzMwAwMD/AH9/fwAAAAAAAAAAAAAAAAD///8AAAAAACEAAAAYAAAAFAAAAJBCAACJAAAAAEsAAPkIAAAQAAAAJgAAAAgAAAD//////////w=="/>
              </a:ext>
            </a:extLst>
          </p:cNvPicPr>
          <p:nvPr/>
        </p:nvPicPr>
        <p:blipFill>
          <a:blip r:embed="rId6"/>
          <a:stretch>
            <a:fillRect/>
          </a:stretch>
        </p:blipFill>
        <p:spPr>
          <a:xfrm>
            <a:off x="10820400" y="86995"/>
            <a:ext cx="1371600" cy="1371600"/>
          </a:xfrm>
          <a:prstGeom prst="rect">
            <a:avLst/>
          </a:prstGeom>
          <a:noFill/>
          <a:ln>
            <a:noFill/>
          </a:ln>
          <a:effectLst/>
        </p:spPr>
      </p:pic>
      <p:sp>
        <p:nvSpPr>
          <p:cNvPr id="16" name="SlideNumberArea1"/>
          <p:cNvSpPr>
            <a:spLocks noGrp="1" noChangeArrowheads="1"/>
            <a:extLst>
              <a:ext uri="smNativeData">
                <pr:smNativeData xmlns:pr="smNativeData" xmlns="smNativeData" val="SMDATA_15_oDWzYhMAAAAlAAAAZAAAAA8B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Jc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DQAABonAADYRQAAWSkAAAAAAAAmAAAACAAAAAEAAAAAAAAA"/>
              </a:ext>
            </a:extLst>
          </p:cNvSpPr>
          <p:nvPr>
            <p:ph type="sldNum" sz="quarter" idx="12"/>
          </p:nvPr>
        </p:nvSpPr>
        <p:spPr>
          <a:xfrm>
            <a:off x="8610600" y="6356350"/>
            <a:ext cx="2743200" cy="365125"/>
          </a:xfrm>
        </p:spPr>
        <p:txBody>
          <a:bodyPr/>
          <a:lstStyle/>
          <a:p>
            <a:pPr>
              <a:defRPr lang="en-us"/>
            </a:pPr>
            <a:fld id="{75FDF7ED-A398-A801-D645-5554B90B2000}" type="slidenum">
              <a:t>6</a:t>
            </a:fld>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Presentation">
  <a:themeElements>
    <a:clrScheme name="Presentation 1">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resentation">
      <a:majorFont>
        <a:latin typeface="Calibri Light"/>
        <a:ea typeface="Calibri Light"/>
        <a:cs typeface="Calibri Light"/>
      </a:majorFont>
      <a:minorFont>
        <a:latin typeface="Calibri"/>
        <a:ea typeface="Calibri"/>
        <a:cs typeface="Calibri"/>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prstTxWarp prst="textNoShape">
          <a:avLst/>
        </a:prstTxWarp>
        <a:noAutofit/>
      </a:bodyPr>
      <a:lstStyle>
        <a:defPPr>
          <a:defRPr/>
        </a:defPPr>
      </a:lstStyle>
      <a:style>
        <a:lnRef idx="0">
          <a:schemeClr val="accent1"/>
        </a:lnRef>
        <a:fillRef idx="0">
          <a:schemeClr val="accent1"/>
        </a:fillRef>
        <a:effectRef idx="0">
          <a:schemeClr val="accent1"/>
        </a:effectRef>
        <a:fontRef idx="minor">
          <a:schemeClr val="lt1"/>
        </a:fontRef>
      </a:style>
    </a:spDef>
  </a:objectDefaults>
  <a:extraClrSchemeLst>
    <a:extraClrScheme>
      <a:clrScheme name="Presentation 1">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clrMap bg1="lt1" tx1="dk1" bg2="lt2" tx2="dk2" accent1="accent1" accent2="accent2" accent3="accent3" accent4="accent4" accent5="accent5" accent6="accent6" hlink="hlink" folHlink="folHlink"/>
    </a:extraClrScheme>
    <a:extraClrScheme>
      <a:clrScheme name="Presentation 2">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clrMap bg1="lt1" tx1="dk1" bg2="lt2" tx2="dk2" accent1="accent1" accent2="accent2" accent3="accent3" accent4="accent4" accent5="accent5" accent6="accent6" hlink="hlink" folHlink="folHlink"/>
    </a:extraClrScheme>
    <a:extraClrScheme>
      <a:clrScheme name="Presentation 3">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clrMap bg1="lt1" tx1="dk1" bg2="lt2" tx2="dk2" accent1="accent1" accent2="accent2" accent3="accent3" accent4="accent4" accent5="accent5" accent6="accent6" hlink="hlink" folHlink="folHlink"/>
    </a:extraClrScheme>
    <a:extraClrScheme>
      <a:clrScheme name="Presentation 4">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clrMap bg1="lt1" tx1="dk1" bg2="lt2" tx2="dk2" accent1="accent1" accent2="accent2" accent3="accent3" accent4="accent4" accent5="accent5" accent6="accent6" hlink="hlink" folHlink="folHlink"/>
    </a:extraClrScheme>
    <a:extraClrScheme>
      <a:clrScheme name="Presentation 5">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clrMap bg1="lt1" tx1="dk1" bg2="lt2" tx2="dk2" accent1="accent1" accent2="accent2" accent3="accent3" accent4="accent4" accent5="accent5" accent6="accent6" hlink="hlink" folHlink="folHlink"/>
    </a:extraClrScheme>
    <a:extraClrScheme>
      <a:clrScheme name="Presentation 6">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clrMap bg1="lt1" tx1="dk1" bg2="lt2" tx2="dk2" accent1="accent1" accent2="accent2" accent3="accent3" accent4="accent4" accent5="accent5" accent6="accent6" hlink="hlink" folHlink="folHlink"/>
    </a:extraClrScheme>
    <a:extraClrScheme>
      <a:clrScheme name="Presentation 7">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Presentation">
  <a:themeElements>
    <a:clrScheme name="Presentation 1">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resentation">
      <a:majorFont>
        <a:latin typeface="Calibri Light"/>
        <a:ea typeface="Calibri Light"/>
        <a:cs typeface="Calibri Light"/>
      </a:majorFont>
      <a:minorFont>
        <a:latin typeface="Calibri"/>
        <a:ea typeface="Calibri"/>
        <a:cs typeface="Calibri"/>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prstTxWarp prst="textNoShape">
          <a:avLst/>
        </a:prstTxWarp>
        <a:noAutofit/>
      </a:bodyPr>
      <a:lstStyle>
        <a:defPPr>
          <a:defRPr/>
        </a:defPPr>
      </a:lstStyle>
      <a:style>
        <a:lnRef idx="0">
          <a:schemeClr val="accent1"/>
        </a:lnRef>
        <a:fillRef idx="0">
          <a:schemeClr val="accent1"/>
        </a:fillRef>
        <a:effectRef idx="0">
          <a:schemeClr val="accent1"/>
        </a:effectRef>
        <a:fontRef idx="minor">
          <a:schemeClr val="lt1"/>
        </a:fontRef>
      </a:style>
    </a:spDef>
  </a:objectDefaults>
  <a:extraClrSchemeLst>
    <a:extraClrScheme>
      <a:clrScheme name="Presentation 1">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clrMap bg1="lt1" tx1="dk1" bg2="lt2" tx2="dk2" accent1="accent1" accent2="accent2" accent3="accent3" accent4="accent4" accent5="accent5" accent6="accent6" hlink="hlink" folHlink="folHlink"/>
    </a:extraClrScheme>
    <a:extraClrScheme>
      <a:clrScheme name="Presentation 2">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clrMap bg1="lt1" tx1="dk1" bg2="lt2" tx2="dk2" accent1="accent1" accent2="accent2" accent3="accent3" accent4="accent4" accent5="accent5" accent6="accent6" hlink="hlink" folHlink="folHlink"/>
    </a:extraClrScheme>
    <a:extraClrScheme>
      <a:clrScheme name="Presentation 3">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clrMap bg1="lt1" tx1="dk1" bg2="lt2" tx2="dk2" accent1="accent1" accent2="accent2" accent3="accent3" accent4="accent4" accent5="accent5" accent6="accent6" hlink="hlink" folHlink="folHlink"/>
    </a:extraClrScheme>
    <a:extraClrScheme>
      <a:clrScheme name="Presentation 4">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clrMap bg1="lt1" tx1="dk1" bg2="lt2" tx2="dk2" accent1="accent1" accent2="accent2" accent3="accent3" accent4="accent4" accent5="accent5" accent6="accent6" hlink="hlink" folHlink="folHlink"/>
    </a:extraClrScheme>
    <a:extraClrScheme>
      <a:clrScheme name="Presentation 5">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clrMap bg1="lt1" tx1="dk1" bg2="lt2" tx2="dk2" accent1="accent1" accent2="accent2" accent3="accent3" accent4="accent4" accent5="accent5" accent6="accent6" hlink="hlink" folHlink="folHlink"/>
    </a:extraClrScheme>
    <a:extraClrScheme>
      <a:clrScheme name="Presentation 6">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clrMap bg1="lt1" tx1="dk1" bg2="lt2" tx2="dk2" accent1="accent1" accent2="accent2" accent3="accent3" accent4="accent4" accent5="accent5" accent6="accent6" hlink="hlink" folHlink="folHlink"/>
    </a:extraClrScheme>
    <a:extraClrScheme>
      <a:clrScheme name="Presentation 7">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Carrera, Jonathan</dc:creator>
  <cp:keywords/>
  <dc:description/>
  <cp:lastModifiedBy>jocar</cp:lastModifiedBy>
  <cp:revision>0</cp:revision>
  <dcterms:created xsi:type="dcterms:W3CDTF">2021-09-02T02:22:15Z</dcterms:created>
  <dcterms:modified xsi:type="dcterms:W3CDTF">2022-06-22T15:30:40Z</dcterms:modified>
</cp:coreProperties>
</file>